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596" r:id="rId3"/>
    <p:sldId id="593" r:id="rId4"/>
    <p:sldId id="455" r:id="rId5"/>
    <p:sldId id="566" r:id="rId6"/>
    <p:sldId id="598" r:id="rId7"/>
    <p:sldId id="599" r:id="rId8"/>
    <p:sldId id="568" r:id="rId9"/>
    <p:sldId id="576" r:id="rId10"/>
    <p:sldId id="581" r:id="rId11"/>
    <p:sldId id="600" r:id="rId12"/>
    <p:sldId id="601" r:id="rId13"/>
    <p:sldId id="582" r:id="rId14"/>
    <p:sldId id="602" r:id="rId15"/>
    <p:sldId id="603" r:id="rId16"/>
    <p:sldId id="569" r:id="rId17"/>
    <p:sldId id="604" r:id="rId18"/>
    <p:sldId id="605" r:id="rId19"/>
    <p:sldId id="586" r:id="rId20"/>
    <p:sldId id="592" r:id="rId21"/>
    <p:sldId id="570" r:id="rId22"/>
    <p:sldId id="589" r:id="rId23"/>
    <p:sldId id="590" r:id="rId24"/>
    <p:sldId id="594" r:id="rId25"/>
    <p:sldId id="597" r:id="rId26"/>
    <p:sldId id="381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ula 0" id="{F7B2057D-1356-4584-819E-CADEEAEA349E}">
          <p14:sldIdLst>
            <p14:sldId id="257"/>
            <p14:sldId id="596"/>
            <p14:sldId id="593"/>
            <p14:sldId id="455"/>
            <p14:sldId id="566"/>
            <p14:sldId id="598"/>
            <p14:sldId id="599"/>
            <p14:sldId id="568"/>
            <p14:sldId id="576"/>
            <p14:sldId id="581"/>
            <p14:sldId id="600"/>
            <p14:sldId id="601"/>
            <p14:sldId id="582"/>
            <p14:sldId id="602"/>
            <p14:sldId id="603"/>
            <p14:sldId id="569"/>
            <p14:sldId id="604"/>
            <p14:sldId id="605"/>
            <p14:sldId id="586"/>
            <p14:sldId id="592"/>
            <p14:sldId id="570"/>
            <p14:sldId id="589"/>
            <p14:sldId id="590"/>
            <p14:sldId id="594"/>
            <p14:sldId id="597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AC"/>
    <a:srgbClr val="223D7C"/>
    <a:srgbClr val="2B719B"/>
    <a:srgbClr val="215F97"/>
    <a:srgbClr val="286890"/>
    <a:srgbClr val="FFFFFF"/>
    <a:srgbClr val="58C0CE"/>
    <a:srgbClr val="4CA2BB"/>
    <a:srgbClr val="56BACA"/>
    <a:srgbClr val="4B5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0550F-6048-423A-AB50-B4D9554F889E}" v="41" dt="2025-05-09T13:03:56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15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omes Alves" userId="14dc2da01bd12bc3" providerId="LiveId" clId="{EFE0550F-6048-423A-AB50-B4D9554F889E}"/>
    <pc:docChg chg="undo custSel addSld delSld modSld sldOrd modSection">
      <pc:chgData name="Rafael Gomes Alves" userId="14dc2da01bd12bc3" providerId="LiveId" clId="{EFE0550F-6048-423A-AB50-B4D9554F889E}" dt="2025-05-09T13:12:52.975" v="5995"/>
      <pc:docMkLst>
        <pc:docMk/>
      </pc:docMkLst>
      <pc:sldChg chg="modSp mod">
        <pc:chgData name="Rafael Gomes Alves" userId="14dc2da01bd12bc3" providerId="LiveId" clId="{EFE0550F-6048-423A-AB50-B4D9554F889E}" dt="2025-05-09T13:12:52.975" v="5995"/>
        <pc:sldMkLst>
          <pc:docMk/>
          <pc:sldMk cId="2624785958" sldId="257"/>
        </pc:sldMkLst>
        <pc:spChg chg="mod">
          <ac:chgData name="Rafael Gomes Alves" userId="14dc2da01bd12bc3" providerId="LiveId" clId="{EFE0550F-6048-423A-AB50-B4D9554F889E}" dt="2025-05-09T12:17:53.340" v="15" actId="20577"/>
          <ac:spMkLst>
            <pc:docMk/>
            <pc:sldMk cId="2624785958" sldId="257"/>
            <ac:spMk id="20" creationId="{3FAC986D-B1F4-BB21-4970-A91D998007C8}"/>
          </ac:spMkLst>
        </pc:spChg>
        <pc:spChg chg="mod">
          <ac:chgData name="Rafael Gomes Alves" userId="14dc2da01bd12bc3" providerId="LiveId" clId="{EFE0550F-6048-423A-AB50-B4D9554F889E}" dt="2025-05-09T13:12:52.975" v="5995"/>
          <ac:spMkLst>
            <pc:docMk/>
            <pc:sldMk cId="2624785958" sldId="257"/>
            <ac:spMk id="23" creationId="{921B733D-63A0-D1E2-8AA6-71C4F827ABDD}"/>
          </ac:spMkLst>
        </pc:spChg>
      </pc:sldChg>
      <pc:sldChg chg="modSp mod">
        <pc:chgData name="Rafael Gomes Alves" userId="14dc2da01bd12bc3" providerId="LiveId" clId="{EFE0550F-6048-423A-AB50-B4D9554F889E}" dt="2025-05-09T13:08:59.506" v="5716" actId="20577"/>
        <pc:sldMkLst>
          <pc:docMk/>
          <pc:sldMk cId="445888290" sldId="381"/>
        </pc:sldMkLst>
        <pc:spChg chg="mod">
          <ac:chgData name="Rafael Gomes Alves" userId="14dc2da01bd12bc3" providerId="LiveId" clId="{EFE0550F-6048-423A-AB50-B4D9554F889E}" dt="2025-05-09T13:08:59.506" v="5716" actId="20577"/>
          <ac:spMkLst>
            <pc:docMk/>
            <pc:sldMk cId="445888290" sldId="381"/>
            <ac:spMk id="17" creationId="{99811217-0244-5895-A3D5-1D5E3F9B92F7}"/>
          </ac:spMkLst>
        </pc:spChg>
      </pc:sldChg>
      <pc:sldChg chg="modSp mod">
        <pc:chgData name="Rafael Gomes Alves" userId="14dc2da01bd12bc3" providerId="LiveId" clId="{EFE0550F-6048-423A-AB50-B4D9554F889E}" dt="2025-05-09T13:12:42.091" v="5993"/>
        <pc:sldMkLst>
          <pc:docMk/>
          <pc:sldMk cId="3604578064" sldId="455"/>
        </pc:sldMkLst>
        <pc:spChg chg="mod">
          <ac:chgData name="Rafael Gomes Alves" userId="14dc2da01bd12bc3" providerId="LiveId" clId="{EFE0550F-6048-423A-AB50-B4D9554F889E}" dt="2025-05-09T12:36:50.304" v="732" actId="20577"/>
          <ac:spMkLst>
            <pc:docMk/>
            <pc:sldMk cId="3604578064" sldId="455"/>
            <ac:spMk id="8" creationId="{DA50DFD3-7A1C-2D11-4073-737798194BD4}"/>
          </ac:spMkLst>
        </pc:spChg>
        <pc:spChg chg="mod">
          <ac:chgData name="Rafael Gomes Alves" userId="14dc2da01bd12bc3" providerId="LiveId" clId="{EFE0550F-6048-423A-AB50-B4D9554F889E}" dt="2025-05-09T13:12:42.091" v="5993"/>
          <ac:spMkLst>
            <pc:docMk/>
            <pc:sldMk cId="3604578064" sldId="455"/>
            <ac:spMk id="9" creationId="{93B5B8B6-A2A7-1869-8009-53D1BF220330}"/>
          </ac:spMkLst>
        </pc:spChg>
        <pc:spChg chg="mod">
          <ac:chgData name="Rafael Gomes Alves" userId="14dc2da01bd12bc3" providerId="LiveId" clId="{EFE0550F-6048-423A-AB50-B4D9554F889E}" dt="2025-05-09T13:09:23.478" v="5721" actId="20577"/>
          <ac:spMkLst>
            <pc:docMk/>
            <pc:sldMk cId="3604578064" sldId="455"/>
            <ac:spMk id="11" creationId="{2D5FF992-89B2-5BFB-42D4-CD2918827684}"/>
          </ac:spMkLst>
        </pc:spChg>
      </pc:sldChg>
      <pc:sldChg chg="del">
        <pc:chgData name="Rafael Gomes Alves" userId="14dc2da01bd12bc3" providerId="LiveId" clId="{EFE0550F-6048-423A-AB50-B4D9554F889E}" dt="2025-05-09T13:02:06.846" v="5082" actId="47"/>
        <pc:sldMkLst>
          <pc:docMk/>
          <pc:sldMk cId="2483385720" sldId="463"/>
        </pc:sldMkLst>
      </pc:sldChg>
      <pc:sldChg chg="del">
        <pc:chgData name="Rafael Gomes Alves" userId="14dc2da01bd12bc3" providerId="LiveId" clId="{EFE0550F-6048-423A-AB50-B4D9554F889E}" dt="2025-05-09T12:44:50.134" v="1933" actId="47"/>
        <pc:sldMkLst>
          <pc:docMk/>
          <pc:sldMk cId="1200519136" sldId="530"/>
        </pc:sldMkLst>
      </pc:sldChg>
      <pc:sldChg chg="addSp delSp modSp mod">
        <pc:chgData name="Rafael Gomes Alves" userId="14dc2da01bd12bc3" providerId="LiveId" clId="{EFE0550F-6048-423A-AB50-B4D9554F889E}" dt="2025-05-09T12:40:38.012" v="1345"/>
        <pc:sldMkLst>
          <pc:docMk/>
          <pc:sldMk cId="3093492026" sldId="566"/>
        </pc:sldMkLst>
        <pc:spChg chg="mod">
          <ac:chgData name="Rafael Gomes Alves" userId="14dc2da01bd12bc3" providerId="LiveId" clId="{EFE0550F-6048-423A-AB50-B4D9554F889E}" dt="2025-05-09T12:40:28.227" v="1343" actId="20577"/>
          <ac:spMkLst>
            <pc:docMk/>
            <pc:sldMk cId="3093492026" sldId="566"/>
            <ac:spMk id="2" creationId="{0216FD9E-1B15-7EDD-187C-9A1B05F48BB7}"/>
          </ac:spMkLst>
        </pc:spChg>
        <pc:spChg chg="add del mod">
          <ac:chgData name="Rafael Gomes Alves" userId="14dc2da01bd12bc3" providerId="LiveId" clId="{EFE0550F-6048-423A-AB50-B4D9554F889E}" dt="2025-05-09T12:39:00.363" v="1014"/>
          <ac:spMkLst>
            <pc:docMk/>
            <pc:sldMk cId="3093492026" sldId="566"/>
            <ac:spMk id="3" creationId="{6035BE30-2CF0-C7D1-A4C6-51A902B00473}"/>
          </ac:spMkLst>
        </pc:spChg>
        <pc:spChg chg="mod">
          <ac:chgData name="Rafael Gomes Alves" userId="14dc2da01bd12bc3" providerId="LiveId" clId="{EFE0550F-6048-423A-AB50-B4D9554F889E}" dt="2025-05-09T12:37:48.070" v="941" actId="20577"/>
          <ac:spMkLst>
            <pc:docMk/>
            <pc:sldMk cId="3093492026" sldId="566"/>
            <ac:spMk id="4" creationId="{352712FB-5FDC-B362-CA5C-4714EC524774}"/>
          </ac:spMkLst>
        </pc:spChg>
        <pc:spChg chg="mod">
          <ac:chgData name="Rafael Gomes Alves" userId="14dc2da01bd12bc3" providerId="LiveId" clId="{EFE0550F-6048-423A-AB50-B4D9554F889E}" dt="2025-05-09T12:37:02.207" v="758" actId="20577"/>
          <ac:spMkLst>
            <pc:docMk/>
            <pc:sldMk cId="3093492026" sldId="566"/>
            <ac:spMk id="5" creationId="{BD65B593-F2D6-9846-AE60-E0BC074461CF}"/>
          </ac:spMkLst>
        </pc:spChg>
        <pc:spChg chg="add del mod">
          <ac:chgData name="Rafael Gomes Alves" userId="14dc2da01bd12bc3" providerId="LiveId" clId="{EFE0550F-6048-423A-AB50-B4D9554F889E}" dt="2025-05-09T12:39:26.664" v="1017"/>
          <ac:spMkLst>
            <pc:docMk/>
            <pc:sldMk cId="3093492026" sldId="566"/>
            <ac:spMk id="7" creationId="{4268E7AE-2D49-09A8-661A-AA81A4D573DC}"/>
          </ac:spMkLst>
        </pc:spChg>
        <pc:spChg chg="add mod">
          <ac:chgData name="Rafael Gomes Alves" userId="14dc2da01bd12bc3" providerId="LiveId" clId="{EFE0550F-6048-423A-AB50-B4D9554F889E}" dt="2025-05-09T12:39:02.928" v="1016"/>
          <ac:spMkLst>
            <pc:docMk/>
            <pc:sldMk cId="3093492026" sldId="566"/>
            <ac:spMk id="8" creationId="{0E5BF2BD-188B-BC4C-DA7D-A2A915B8945C}"/>
          </ac:spMkLst>
        </pc:spChg>
        <pc:spChg chg="add del mod">
          <ac:chgData name="Rafael Gomes Alves" userId="14dc2da01bd12bc3" providerId="LiveId" clId="{EFE0550F-6048-423A-AB50-B4D9554F889E}" dt="2025-05-09T12:40:38.012" v="1345"/>
          <ac:spMkLst>
            <pc:docMk/>
            <pc:sldMk cId="3093492026" sldId="566"/>
            <ac:spMk id="9" creationId="{5B9BC4C1-CE76-BE00-5644-F6BB60253E12}"/>
          </ac:spMkLst>
        </pc:spChg>
        <pc:picChg chg="del">
          <ac:chgData name="Rafael Gomes Alves" userId="14dc2da01bd12bc3" providerId="LiveId" clId="{EFE0550F-6048-423A-AB50-B4D9554F889E}" dt="2025-05-09T12:37:16.311" v="791" actId="478"/>
          <ac:picMkLst>
            <pc:docMk/>
            <pc:sldMk cId="3093492026" sldId="566"/>
            <ac:picMk id="1026" creationId="{4CFF08BE-F81D-BA5D-7B2A-7C6B074BDF8E}"/>
          </ac:picMkLst>
        </pc:picChg>
        <pc:picChg chg="add del mod">
          <ac:chgData name="Rafael Gomes Alves" userId="14dc2da01bd12bc3" providerId="LiveId" clId="{EFE0550F-6048-423A-AB50-B4D9554F889E}" dt="2025-05-09T12:40:36.828" v="1344" actId="478"/>
          <ac:picMkLst>
            <pc:docMk/>
            <pc:sldMk cId="3093492026" sldId="566"/>
            <ac:picMk id="1030" creationId="{6C61D523-3F66-20D4-79B1-CF899E894466}"/>
          </ac:picMkLst>
        </pc:picChg>
        <pc:picChg chg="add mod">
          <ac:chgData name="Rafael Gomes Alves" userId="14dc2da01bd12bc3" providerId="LiveId" clId="{EFE0550F-6048-423A-AB50-B4D9554F889E}" dt="2025-05-09T12:40:38.012" v="1345"/>
          <ac:picMkLst>
            <pc:docMk/>
            <pc:sldMk cId="3093492026" sldId="566"/>
            <ac:picMk id="1032" creationId="{B4574955-91A2-0274-BD5B-622F6B4B55A3}"/>
          </ac:picMkLst>
        </pc:picChg>
      </pc:sldChg>
      <pc:sldChg chg="del">
        <pc:chgData name="Rafael Gomes Alves" userId="14dc2da01bd12bc3" providerId="LiveId" clId="{EFE0550F-6048-423A-AB50-B4D9554F889E}" dt="2025-05-09T12:40:46.263" v="1347" actId="47"/>
        <pc:sldMkLst>
          <pc:docMk/>
          <pc:sldMk cId="474258064" sldId="567"/>
        </pc:sldMkLst>
      </pc:sldChg>
      <pc:sldChg chg="modSp mod">
        <pc:chgData name="Rafael Gomes Alves" userId="14dc2da01bd12bc3" providerId="LiveId" clId="{EFE0550F-6048-423A-AB50-B4D9554F889E}" dt="2025-05-09T13:12:33.822" v="5991"/>
        <pc:sldMkLst>
          <pc:docMk/>
          <pc:sldMk cId="1185971057" sldId="568"/>
        </pc:sldMkLst>
        <pc:spChg chg="mod">
          <ac:chgData name="Rafael Gomes Alves" userId="14dc2da01bd12bc3" providerId="LiveId" clId="{EFE0550F-6048-423A-AB50-B4D9554F889E}" dt="2025-05-09T13:10:21.357" v="5811" actId="20577"/>
          <ac:spMkLst>
            <pc:docMk/>
            <pc:sldMk cId="1185971057" sldId="568"/>
            <ac:spMk id="8" creationId="{E46C91F3-5CCB-3699-875E-E509C82D7D38}"/>
          </ac:spMkLst>
        </pc:spChg>
        <pc:spChg chg="mod">
          <ac:chgData name="Rafael Gomes Alves" userId="14dc2da01bd12bc3" providerId="LiveId" clId="{EFE0550F-6048-423A-AB50-B4D9554F889E}" dt="2025-05-09T13:12:33.822" v="5991"/>
          <ac:spMkLst>
            <pc:docMk/>
            <pc:sldMk cId="1185971057" sldId="568"/>
            <ac:spMk id="9" creationId="{3BE28C1B-A957-9789-5D48-12A21B3B6F7F}"/>
          </ac:spMkLst>
        </pc:spChg>
        <pc:spChg chg="mod">
          <ac:chgData name="Rafael Gomes Alves" userId="14dc2da01bd12bc3" providerId="LiveId" clId="{EFE0550F-6048-423A-AB50-B4D9554F889E}" dt="2025-05-09T13:10:26.186" v="5823" actId="20577"/>
          <ac:spMkLst>
            <pc:docMk/>
            <pc:sldMk cId="1185971057" sldId="568"/>
            <ac:spMk id="11" creationId="{52CE49E6-6D8B-F803-EF96-0A62DF4C048E}"/>
          </ac:spMkLst>
        </pc:spChg>
      </pc:sldChg>
      <pc:sldChg chg="modSp mod">
        <pc:chgData name="Rafael Gomes Alves" userId="14dc2da01bd12bc3" providerId="LiveId" clId="{EFE0550F-6048-423A-AB50-B4D9554F889E}" dt="2025-05-09T13:10:50.694" v="5932" actId="20577"/>
        <pc:sldMkLst>
          <pc:docMk/>
          <pc:sldMk cId="3731064147" sldId="569"/>
        </pc:sldMkLst>
        <pc:spChg chg="mod">
          <ac:chgData name="Rafael Gomes Alves" userId="14dc2da01bd12bc3" providerId="LiveId" clId="{EFE0550F-6048-423A-AB50-B4D9554F889E}" dt="2025-05-09T12:58:57.201" v="4555" actId="20577"/>
          <ac:spMkLst>
            <pc:docMk/>
            <pc:sldMk cId="3731064147" sldId="569"/>
            <ac:spMk id="7" creationId="{925CCCB7-4385-1406-26A2-AF86143ECC56}"/>
          </ac:spMkLst>
        </pc:spChg>
        <pc:spChg chg="mod">
          <ac:chgData name="Rafael Gomes Alves" userId="14dc2da01bd12bc3" providerId="LiveId" clId="{EFE0550F-6048-423A-AB50-B4D9554F889E}" dt="2025-05-09T13:10:50.694" v="5932" actId="20577"/>
          <ac:spMkLst>
            <pc:docMk/>
            <pc:sldMk cId="3731064147" sldId="569"/>
            <ac:spMk id="8" creationId="{F44C35FF-9D30-9DC9-6CB7-E036AADDD00B}"/>
          </ac:spMkLst>
        </pc:spChg>
        <pc:spChg chg="mod">
          <ac:chgData name="Rafael Gomes Alves" userId="14dc2da01bd12bc3" providerId="LiveId" clId="{EFE0550F-6048-423A-AB50-B4D9554F889E}" dt="2025-05-09T12:59:08.783" v="4577" actId="20577"/>
          <ac:spMkLst>
            <pc:docMk/>
            <pc:sldMk cId="3731064147" sldId="569"/>
            <ac:spMk id="9" creationId="{5CD70BE2-ACC2-06F5-529A-5CCD8D58B4B7}"/>
          </ac:spMkLst>
        </pc:spChg>
        <pc:spChg chg="mod">
          <ac:chgData name="Rafael Gomes Alves" userId="14dc2da01bd12bc3" providerId="LiveId" clId="{EFE0550F-6048-423A-AB50-B4D9554F889E}" dt="2025-05-09T12:59:01.760" v="4575" actId="20577"/>
          <ac:spMkLst>
            <pc:docMk/>
            <pc:sldMk cId="3731064147" sldId="569"/>
            <ac:spMk id="11" creationId="{1D5618C9-0A8B-DCCC-A404-C0CF80758D49}"/>
          </ac:spMkLst>
        </pc:spChg>
      </pc:sldChg>
      <pc:sldChg chg="del">
        <pc:chgData name="Rafael Gomes Alves" userId="14dc2da01bd12bc3" providerId="LiveId" clId="{EFE0550F-6048-423A-AB50-B4D9554F889E}" dt="2025-05-09T13:11:23.485" v="5985" actId="47"/>
        <pc:sldMkLst>
          <pc:docMk/>
          <pc:sldMk cId="507601048" sldId="571"/>
        </pc:sldMkLst>
      </pc:sldChg>
      <pc:sldChg chg="modSp del mod">
        <pc:chgData name="Rafael Gomes Alves" userId="14dc2da01bd12bc3" providerId="LiveId" clId="{EFE0550F-6048-423A-AB50-B4D9554F889E}" dt="2025-05-09T12:45:00.244" v="1935" actId="47"/>
        <pc:sldMkLst>
          <pc:docMk/>
          <pc:sldMk cId="3856304853" sldId="572"/>
        </pc:sldMkLst>
        <pc:spChg chg="mod">
          <ac:chgData name="Rafael Gomes Alves" userId="14dc2da01bd12bc3" providerId="LiveId" clId="{EFE0550F-6048-423A-AB50-B4D9554F889E}" dt="2025-05-09T12:44:39.525" v="1932" actId="20577"/>
          <ac:spMkLst>
            <pc:docMk/>
            <pc:sldMk cId="3856304853" sldId="572"/>
            <ac:spMk id="5" creationId="{65CC7060-1495-350C-763A-486A52DEC5B6}"/>
          </ac:spMkLst>
        </pc:spChg>
      </pc:sldChg>
      <pc:sldChg chg="del">
        <pc:chgData name="Rafael Gomes Alves" userId="14dc2da01bd12bc3" providerId="LiveId" clId="{EFE0550F-6048-423A-AB50-B4D9554F889E}" dt="2025-05-09T12:54:46.518" v="3684" actId="47"/>
        <pc:sldMkLst>
          <pc:docMk/>
          <pc:sldMk cId="2168713934" sldId="575"/>
        </pc:sldMkLst>
      </pc:sldChg>
      <pc:sldChg chg="modSp mod">
        <pc:chgData name="Rafael Gomes Alves" userId="14dc2da01bd12bc3" providerId="LiveId" clId="{EFE0550F-6048-423A-AB50-B4D9554F889E}" dt="2025-05-09T12:46:26.445" v="2148"/>
        <pc:sldMkLst>
          <pc:docMk/>
          <pc:sldMk cId="547705107" sldId="576"/>
        </pc:sldMkLst>
        <pc:spChg chg="mod">
          <ac:chgData name="Rafael Gomes Alves" userId="14dc2da01bd12bc3" providerId="LiveId" clId="{EFE0550F-6048-423A-AB50-B4D9554F889E}" dt="2025-05-09T12:45:33.636" v="1973" actId="207"/>
          <ac:spMkLst>
            <pc:docMk/>
            <pc:sldMk cId="547705107" sldId="576"/>
            <ac:spMk id="2" creationId="{CD4B1429-E0AB-63A1-04A6-71400C032881}"/>
          </ac:spMkLst>
        </pc:spChg>
        <pc:spChg chg="mod">
          <ac:chgData name="Rafael Gomes Alves" userId="14dc2da01bd12bc3" providerId="LiveId" clId="{EFE0550F-6048-423A-AB50-B4D9554F889E}" dt="2025-05-09T12:45:30.536" v="1972" actId="20577"/>
          <ac:spMkLst>
            <pc:docMk/>
            <pc:sldMk cId="547705107" sldId="576"/>
            <ac:spMk id="4" creationId="{372AA57F-289D-39DA-3C2C-120E8D055FE2}"/>
          </ac:spMkLst>
        </pc:spChg>
        <pc:spChg chg="mod">
          <ac:chgData name="Rafael Gomes Alves" userId="14dc2da01bd12bc3" providerId="LiveId" clId="{EFE0550F-6048-423A-AB50-B4D9554F889E}" dt="2025-05-09T12:46:26.445" v="2148"/>
          <ac:spMkLst>
            <pc:docMk/>
            <pc:sldMk cId="547705107" sldId="576"/>
            <ac:spMk id="5" creationId="{B65F92C8-4EEC-FFF1-E6DA-A2008904F8E4}"/>
          </ac:spMkLst>
        </pc:spChg>
      </pc:sldChg>
      <pc:sldChg chg="del">
        <pc:chgData name="Rafael Gomes Alves" userId="14dc2da01bd12bc3" providerId="LiveId" clId="{EFE0550F-6048-423A-AB50-B4D9554F889E}" dt="2025-05-09T12:44:54.194" v="1934" actId="47"/>
        <pc:sldMkLst>
          <pc:docMk/>
          <pc:sldMk cId="2076729954" sldId="577"/>
        </pc:sldMkLst>
      </pc:sldChg>
      <pc:sldChg chg="modSp mod">
        <pc:chgData name="Rafael Gomes Alves" userId="14dc2da01bd12bc3" providerId="LiveId" clId="{EFE0550F-6048-423A-AB50-B4D9554F889E}" dt="2025-05-09T12:46:22.868" v="2147"/>
        <pc:sldMkLst>
          <pc:docMk/>
          <pc:sldMk cId="230638963" sldId="581"/>
        </pc:sldMkLst>
        <pc:spChg chg="mod">
          <ac:chgData name="Rafael Gomes Alves" userId="14dc2da01bd12bc3" providerId="LiveId" clId="{EFE0550F-6048-423A-AB50-B4D9554F889E}" dt="2025-05-09T12:45:37.048" v="1974" actId="207"/>
          <ac:spMkLst>
            <pc:docMk/>
            <pc:sldMk cId="230638963" sldId="581"/>
            <ac:spMk id="2" creationId="{1D12F2E7-2B8F-1B53-1E5D-6A359A6C0B9D}"/>
          </ac:spMkLst>
        </pc:spChg>
        <pc:spChg chg="mod">
          <ac:chgData name="Rafael Gomes Alves" userId="14dc2da01bd12bc3" providerId="LiveId" clId="{EFE0550F-6048-423A-AB50-B4D9554F889E}" dt="2025-05-09T12:45:40.367" v="1988" actId="20577"/>
          <ac:spMkLst>
            <pc:docMk/>
            <pc:sldMk cId="230638963" sldId="581"/>
            <ac:spMk id="4" creationId="{05FCED71-BA4D-47A4-5799-A4D725DC38CA}"/>
          </ac:spMkLst>
        </pc:spChg>
        <pc:spChg chg="mod">
          <ac:chgData name="Rafael Gomes Alves" userId="14dc2da01bd12bc3" providerId="LiveId" clId="{EFE0550F-6048-423A-AB50-B4D9554F889E}" dt="2025-05-09T12:46:22.868" v="2147"/>
          <ac:spMkLst>
            <pc:docMk/>
            <pc:sldMk cId="230638963" sldId="581"/>
            <ac:spMk id="5" creationId="{9A2AFE0F-E0E1-ED52-76CF-6B3CE7E49FB1}"/>
          </ac:spMkLst>
        </pc:spChg>
      </pc:sldChg>
      <pc:sldChg chg="addSp delSp modSp mod">
        <pc:chgData name="Rafael Gomes Alves" userId="14dc2da01bd12bc3" providerId="LiveId" clId="{EFE0550F-6048-423A-AB50-B4D9554F889E}" dt="2025-05-09T13:12:23.967" v="5989" actId="27636"/>
        <pc:sldMkLst>
          <pc:docMk/>
          <pc:sldMk cId="3362894566" sldId="582"/>
        </pc:sldMkLst>
        <pc:spChg chg="mod">
          <ac:chgData name="Rafael Gomes Alves" userId="14dc2da01bd12bc3" providerId="LiveId" clId="{EFE0550F-6048-423A-AB50-B4D9554F889E}" dt="2025-05-09T12:54:40.903" v="3683" actId="20577"/>
          <ac:spMkLst>
            <pc:docMk/>
            <pc:sldMk cId="3362894566" sldId="582"/>
            <ac:spMk id="2" creationId="{3D1F036E-D482-06F2-5DED-C5401C311D93}"/>
          </ac:spMkLst>
        </pc:spChg>
        <pc:spChg chg="mod">
          <ac:chgData name="Rafael Gomes Alves" userId="14dc2da01bd12bc3" providerId="LiveId" clId="{EFE0550F-6048-423A-AB50-B4D9554F889E}" dt="2025-05-09T12:51:49.521" v="3065" actId="20577"/>
          <ac:spMkLst>
            <pc:docMk/>
            <pc:sldMk cId="3362894566" sldId="582"/>
            <ac:spMk id="4" creationId="{FBBB2FC4-B5AE-5B7D-8789-89C2E7B95651}"/>
          </ac:spMkLst>
        </pc:spChg>
        <pc:spChg chg="mod">
          <ac:chgData name="Rafael Gomes Alves" userId="14dc2da01bd12bc3" providerId="LiveId" clId="{EFE0550F-6048-423A-AB50-B4D9554F889E}" dt="2025-05-09T13:12:23.967" v="5989" actId="27636"/>
          <ac:spMkLst>
            <pc:docMk/>
            <pc:sldMk cId="3362894566" sldId="582"/>
            <ac:spMk id="5" creationId="{B90C8889-0333-DC23-81A9-9F206A4FDE8C}"/>
          </ac:spMkLst>
        </pc:spChg>
        <pc:spChg chg="mod">
          <ac:chgData name="Rafael Gomes Alves" userId="14dc2da01bd12bc3" providerId="LiveId" clId="{EFE0550F-6048-423A-AB50-B4D9554F889E}" dt="2025-05-09T12:53:04.124" v="3298"/>
          <ac:spMkLst>
            <pc:docMk/>
            <pc:sldMk cId="3362894566" sldId="582"/>
            <ac:spMk id="6" creationId="{AA203678-3694-C8DE-5280-9FA2A9DEF528}"/>
          </ac:spMkLst>
        </pc:spChg>
        <pc:spChg chg="add mod">
          <ac:chgData name="Rafael Gomes Alves" userId="14dc2da01bd12bc3" providerId="LiveId" clId="{EFE0550F-6048-423A-AB50-B4D9554F889E}" dt="2025-05-09T12:51:37.246" v="3033" actId="478"/>
          <ac:spMkLst>
            <pc:docMk/>
            <pc:sldMk cId="3362894566" sldId="582"/>
            <ac:spMk id="7" creationId="{88F253B4-7207-20CE-1ACA-7ADB9CA8CD7D}"/>
          </ac:spMkLst>
        </pc:spChg>
        <pc:spChg chg="del">
          <ac:chgData name="Rafael Gomes Alves" userId="14dc2da01bd12bc3" providerId="LiveId" clId="{EFE0550F-6048-423A-AB50-B4D9554F889E}" dt="2025-05-09T12:52:16.081" v="3149" actId="478"/>
          <ac:spMkLst>
            <pc:docMk/>
            <pc:sldMk cId="3362894566" sldId="582"/>
            <ac:spMk id="10" creationId="{BECE59A8-E6D5-0203-38EE-032220B1643D}"/>
          </ac:spMkLst>
        </pc:spChg>
        <pc:picChg chg="del">
          <ac:chgData name="Rafael Gomes Alves" userId="14dc2da01bd12bc3" providerId="LiveId" clId="{EFE0550F-6048-423A-AB50-B4D9554F889E}" dt="2025-05-09T12:51:37.246" v="3033" actId="478"/>
          <ac:picMkLst>
            <pc:docMk/>
            <pc:sldMk cId="3362894566" sldId="582"/>
            <ac:picMk id="8" creationId="{6E37F63A-0EB4-A172-8F22-5FD9138129FC}"/>
          </ac:picMkLst>
        </pc:picChg>
      </pc:sldChg>
      <pc:sldChg chg="del">
        <pc:chgData name="Rafael Gomes Alves" userId="14dc2da01bd12bc3" providerId="LiveId" clId="{EFE0550F-6048-423A-AB50-B4D9554F889E}" dt="2025-05-09T12:44:50.134" v="1933" actId="47"/>
        <pc:sldMkLst>
          <pc:docMk/>
          <pc:sldMk cId="2416419361" sldId="583"/>
        </pc:sldMkLst>
      </pc:sldChg>
      <pc:sldChg chg="del">
        <pc:chgData name="Rafael Gomes Alves" userId="14dc2da01bd12bc3" providerId="LiveId" clId="{EFE0550F-6048-423A-AB50-B4D9554F889E}" dt="2025-05-09T13:02:06.846" v="5082" actId="47"/>
        <pc:sldMkLst>
          <pc:docMk/>
          <pc:sldMk cId="2369299108" sldId="585"/>
        </pc:sldMkLst>
      </pc:sldChg>
      <pc:sldChg chg="modSp mod">
        <pc:chgData name="Rafael Gomes Alves" userId="14dc2da01bd12bc3" providerId="LiveId" clId="{EFE0550F-6048-423A-AB50-B4D9554F889E}" dt="2025-05-09T13:03:03.688" v="5138" actId="207"/>
        <pc:sldMkLst>
          <pc:docMk/>
          <pc:sldMk cId="2079090962" sldId="586"/>
        </pc:sldMkLst>
        <pc:spChg chg="mod">
          <ac:chgData name="Rafael Gomes Alves" userId="14dc2da01bd12bc3" providerId="LiveId" clId="{EFE0550F-6048-423A-AB50-B4D9554F889E}" dt="2025-05-09T13:03:03.688" v="5138" actId="207"/>
          <ac:spMkLst>
            <pc:docMk/>
            <pc:sldMk cId="2079090962" sldId="586"/>
            <ac:spMk id="2" creationId="{AA857888-BEC6-909F-A446-D9BA87494EF7}"/>
          </ac:spMkLst>
        </pc:spChg>
        <pc:spChg chg="mod">
          <ac:chgData name="Rafael Gomes Alves" userId="14dc2da01bd12bc3" providerId="LiveId" clId="{EFE0550F-6048-423A-AB50-B4D9554F889E}" dt="2025-05-09T13:02:22.275" v="5121" actId="20577"/>
          <ac:spMkLst>
            <pc:docMk/>
            <pc:sldMk cId="2079090962" sldId="586"/>
            <ac:spMk id="1031" creationId="{A43B38B2-62AA-7D7B-1D33-DF0F4BDDAD6E}"/>
          </ac:spMkLst>
        </pc:spChg>
      </pc:sldChg>
      <pc:sldChg chg="del">
        <pc:chgData name="Rafael Gomes Alves" userId="14dc2da01bd12bc3" providerId="LiveId" clId="{EFE0550F-6048-423A-AB50-B4D9554F889E}" dt="2025-05-09T13:02:06.846" v="5082" actId="47"/>
        <pc:sldMkLst>
          <pc:docMk/>
          <pc:sldMk cId="2649477710" sldId="587"/>
        </pc:sldMkLst>
      </pc:sldChg>
      <pc:sldChg chg="del">
        <pc:chgData name="Rafael Gomes Alves" userId="14dc2da01bd12bc3" providerId="LiveId" clId="{EFE0550F-6048-423A-AB50-B4D9554F889E}" dt="2025-05-09T13:02:06.846" v="5082" actId="47"/>
        <pc:sldMkLst>
          <pc:docMk/>
          <pc:sldMk cId="2513070492" sldId="588"/>
        </pc:sldMkLst>
      </pc:sldChg>
      <pc:sldChg chg="modSp mod">
        <pc:chgData name="Rafael Gomes Alves" userId="14dc2da01bd12bc3" providerId="LiveId" clId="{EFE0550F-6048-423A-AB50-B4D9554F889E}" dt="2025-05-09T13:08:02.297" v="5636" actId="1076"/>
        <pc:sldMkLst>
          <pc:docMk/>
          <pc:sldMk cId="1491724461" sldId="589"/>
        </pc:sldMkLst>
        <pc:spChg chg="mod">
          <ac:chgData name="Rafael Gomes Alves" userId="14dc2da01bd12bc3" providerId="LiveId" clId="{EFE0550F-6048-423A-AB50-B4D9554F889E}" dt="2025-05-09T13:08:02.297" v="5636" actId="1076"/>
          <ac:spMkLst>
            <pc:docMk/>
            <pc:sldMk cId="1491724461" sldId="589"/>
            <ac:spMk id="2" creationId="{6B56B64A-3591-2F7B-5359-23C2EE4D3E0B}"/>
          </ac:spMkLst>
        </pc:spChg>
        <pc:spChg chg="mod">
          <ac:chgData name="Rafael Gomes Alves" userId="14dc2da01bd12bc3" providerId="LiveId" clId="{EFE0550F-6048-423A-AB50-B4D9554F889E}" dt="2025-05-09T13:03:20.198" v="5163" actId="20577"/>
          <ac:spMkLst>
            <pc:docMk/>
            <pc:sldMk cId="1491724461" sldId="589"/>
            <ac:spMk id="5" creationId="{4837BB7B-4C25-E3C4-830D-C68C45233C8D}"/>
          </ac:spMkLst>
        </pc:spChg>
        <pc:spChg chg="mod">
          <ac:chgData name="Rafael Gomes Alves" userId="14dc2da01bd12bc3" providerId="LiveId" clId="{EFE0550F-6048-423A-AB50-B4D9554F889E}" dt="2025-05-09T13:07:57.960" v="5635" actId="1076"/>
          <ac:spMkLst>
            <pc:docMk/>
            <pc:sldMk cId="1491724461" sldId="589"/>
            <ac:spMk id="7" creationId="{9470EEE6-0068-245B-27FB-2C94EB9A0FBC}"/>
          </ac:spMkLst>
        </pc:spChg>
      </pc:sldChg>
      <pc:sldChg chg="modSp mod">
        <pc:chgData name="Rafael Gomes Alves" userId="14dc2da01bd12bc3" providerId="LiveId" clId="{EFE0550F-6048-423A-AB50-B4D9554F889E}" dt="2025-05-09T13:07:27.494" v="5633" actId="20577"/>
        <pc:sldMkLst>
          <pc:docMk/>
          <pc:sldMk cId="419915205" sldId="590"/>
        </pc:sldMkLst>
        <pc:spChg chg="mod">
          <ac:chgData name="Rafael Gomes Alves" userId="14dc2da01bd12bc3" providerId="LiveId" clId="{EFE0550F-6048-423A-AB50-B4D9554F889E}" dt="2025-05-09T13:05:03.154" v="5398" actId="20577"/>
          <ac:spMkLst>
            <pc:docMk/>
            <pc:sldMk cId="419915205" sldId="590"/>
            <ac:spMk id="5" creationId="{8E345991-74C8-88AC-F43E-D93209381C50}"/>
          </ac:spMkLst>
        </pc:spChg>
        <pc:graphicFrameChg chg="mod modGraphic">
          <ac:chgData name="Rafael Gomes Alves" userId="14dc2da01bd12bc3" providerId="LiveId" clId="{EFE0550F-6048-423A-AB50-B4D9554F889E}" dt="2025-05-09T13:07:27.494" v="5633" actId="20577"/>
          <ac:graphicFrameMkLst>
            <pc:docMk/>
            <pc:sldMk cId="419915205" sldId="590"/>
            <ac:graphicFrameMk id="7" creationId="{2BF2CD37-B67E-E9CF-1E4D-5F8B41EAC9C5}"/>
          </ac:graphicFrameMkLst>
        </pc:graphicFrameChg>
      </pc:sldChg>
      <pc:sldChg chg="del">
        <pc:chgData name="Rafael Gomes Alves" userId="14dc2da01bd12bc3" providerId="LiveId" clId="{EFE0550F-6048-423A-AB50-B4D9554F889E}" dt="2025-05-09T13:02:06.846" v="5082" actId="47"/>
        <pc:sldMkLst>
          <pc:docMk/>
          <pc:sldMk cId="918706696" sldId="591"/>
        </pc:sldMkLst>
      </pc:sldChg>
      <pc:sldChg chg="modSp mod">
        <pc:chgData name="Rafael Gomes Alves" userId="14dc2da01bd12bc3" providerId="LiveId" clId="{EFE0550F-6048-423A-AB50-B4D9554F889E}" dt="2025-05-09T13:12:17.560" v="5987"/>
        <pc:sldMkLst>
          <pc:docMk/>
          <pc:sldMk cId="2278163706" sldId="592"/>
        </pc:sldMkLst>
        <pc:spChg chg="mod">
          <ac:chgData name="Rafael Gomes Alves" userId="14dc2da01bd12bc3" providerId="LiveId" clId="{EFE0550F-6048-423A-AB50-B4D9554F889E}" dt="2025-05-09T13:02:56.308" v="5137" actId="20577"/>
          <ac:spMkLst>
            <pc:docMk/>
            <pc:sldMk cId="2278163706" sldId="592"/>
            <ac:spMk id="2" creationId="{6E905299-B2C5-4A53-2D90-55E1112A8580}"/>
          </ac:spMkLst>
        </pc:spChg>
        <pc:spChg chg="mod">
          <ac:chgData name="Rafael Gomes Alves" userId="14dc2da01bd12bc3" providerId="LiveId" clId="{EFE0550F-6048-423A-AB50-B4D9554F889E}" dt="2025-05-09T13:12:17.560" v="5987"/>
          <ac:spMkLst>
            <pc:docMk/>
            <pc:sldMk cId="2278163706" sldId="592"/>
            <ac:spMk id="1031" creationId="{8CB718B9-1E07-A8AC-8EA6-EDAB57EC3858}"/>
          </ac:spMkLst>
        </pc:spChg>
      </pc:sldChg>
      <pc:sldChg chg="modSp mod">
        <pc:chgData name="Rafael Gomes Alves" userId="14dc2da01bd12bc3" providerId="LiveId" clId="{EFE0550F-6048-423A-AB50-B4D9554F889E}" dt="2025-05-09T13:09:15.315" v="5719" actId="404"/>
        <pc:sldMkLst>
          <pc:docMk/>
          <pc:sldMk cId="2905949280" sldId="593"/>
        </pc:sldMkLst>
        <pc:spChg chg="mod">
          <ac:chgData name="Rafael Gomes Alves" userId="14dc2da01bd12bc3" providerId="LiveId" clId="{EFE0550F-6048-423A-AB50-B4D9554F889E}" dt="2025-05-09T13:09:15.315" v="5719" actId="404"/>
          <ac:spMkLst>
            <pc:docMk/>
            <pc:sldMk cId="2905949280" sldId="593"/>
            <ac:spMk id="2" creationId="{AD5E5531-7E12-64F7-C19D-2EAB047F1A8D}"/>
          </ac:spMkLst>
        </pc:spChg>
        <pc:spChg chg="mod">
          <ac:chgData name="Rafael Gomes Alves" userId="14dc2da01bd12bc3" providerId="LiveId" clId="{EFE0550F-6048-423A-AB50-B4D9554F889E}" dt="2025-05-09T12:18:17.214" v="39" actId="20577"/>
          <ac:spMkLst>
            <pc:docMk/>
            <pc:sldMk cId="2905949280" sldId="593"/>
            <ac:spMk id="5" creationId="{BEC78699-D11F-F123-1F05-C42796916325}"/>
          </ac:spMkLst>
        </pc:spChg>
      </pc:sldChg>
      <pc:sldChg chg="del">
        <pc:chgData name="Rafael Gomes Alves" userId="14dc2da01bd12bc3" providerId="LiveId" clId="{EFE0550F-6048-423A-AB50-B4D9554F889E}" dt="2025-05-09T13:08:24.874" v="5637" actId="47"/>
        <pc:sldMkLst>
          <pc:docMk/>
          <pc:sldMk cId="1311718014" sldId="595"/>
        </pc:sldMkLst>
      </pc:sldChg>
      <pc:sldChg chg="addSp delSp modSp mod">
        <pc:chgData name="Rafael Gomes Alves" userId="14dc2da01bd12bc3" providerId="LiveId" clId="{EFE0550F-6048-423A-AB50-B4D9554F889E}" dt="2025-05-09T13:12:47.835" v="5994"/>
        <pc:sldMkLst>
          <pc:docMk/>
          <pc:sldMk cId="1321895624" sldId="596"/>
        </pc:sldMkLst>
        <pc:spChg chg="mod">
          <ac:chgData name="Rafael Gomes Alves" userId="14dc2da01bd12bc3" providerId="LiveId" clId="{EFE0550F-6048-423A-AB50-B4D9554F889E}" dt="2025-05-09T12:43:00.995" v="1821" actId="20577"/>
          <ac:spMkLst>
            <pc:docMk/>
            <pc:sldMk cId="1321895624" sldId="596"/>
            <ac:spMk id="2" creationId="{66FFEFC8-2CEE-5B15-D440-29F263235390}"/>
          </ac:spMkLst>
        </pc:spChg>
        <pc:spChg chg="mod">
          <ac:chgData name="Rafael Gomes Alves" userId="14dc2da01bd12bc3" providerId="LiveId" clId="{EFE0550F-6048-423A-AB50-B4D9554F889E}" dt="2025-05-09T13:12:47.835" v="5994"/>
          <ac:spMkLst>
            <pc:docMk/>
            <pc:sldMk cId="1321895624" sldId="596"/>
            <ac:spMk id="5" creationId="{6AF7E24B-8A12-EB97-9507-8F4867C1BA1D}"/>
          </ac:spMkLst>
        </pc:spChg>
        <pc:spChg chg="add del mod">
          <ac:chgData name="Rafael Gomes Alves" userId="14dc2da01bd12bc3" providerId="LiveId" clId="{EFE0550F-6048-423A-AB50-B4D9554F889E}" dt="2025-05-09T12:43:28.877" v="1822"/>
          <ac:spMkLst>
            <pc:docMk/>
            <pc:sldMk cId="1321895624" sldId="596"/>
            <ac:spMk id="7" creationId="{C9C386AA-0EFB-4C51-27D7-6F3C8D39A389}"/>
          </ac:spMkLst>
        </pc:spChg>
        <pc:picChg chg="add mod">
          <ac:chgData name="Rafael Gomes Alves" userId="14dc2da01bd12bc3" providerId="LiveId" clId="{EFE0550F-6048-423A-AB50-B4D9554F889E}" dt="2025-05-09T12:43:28.877" v="1822"/>
          <ac:picMkLst>
            <pc:docMk/>
            <pc:sldMk cId="1321895624" sldId="596"/>
            <ac:picMk id="8" creationId="{D9CEE50C-6908-DEBA-2F86-53D439CC6580}"/>
          </ac:picMkLst>
        </pc:picChg>
        <pc:picChg chg="del">
          <ac:chgData name="Rafael Gomes Alves" userId="14dc2da01bd12bc3" providerId="LiveId" clId="{EFE0550F-6048-423A-AB50-B4D9554F889E}" dt="2025-05-09T12:18:24.269" v="48" actId="478"/>
          <ac:picMkLst>
            <pc:docMk/>
            <pc:sldMk cId="1321895624" sldId="596"/>
            <ac:picMk id="11" creationId="{07CA19E8-775B-1480-8AB1-63741DEBFCF6}"/>
          </ac:picMkLst>
        </pc:picChg>
        <pc:picChg chg="del">
          <ac:chgData name="Rafael Gomes Alves" userId="14dc2da01bd12bc3" providerId="LiveId" clId="{EFE0550F-6048-423A-AB50-B4D9554F889E}" dt="2025-05-09T12:18:24.707" v="49" actId="478"/>
          <ac:picMkLst>
            <pc:docMk/>
            <pc:sldMk cId="1321895624" sldId="596"/>
            <ac:picMk id="12" creationId="{0DA8C62C-A122-AE02-48D5-3A07BB74A142}"/>
          </ac:picMkLst>
        </pc:picChg>
        <pc:picChg chg="del">
          <ac:chgData name="Rafael Gomes Alves" userId="14dc2da01bd12bc3" providerId="LiveId" clId="{EFE0550F-6048-423A-AB50-B4D9554F889E}" dt="2025-05-09T12:18:25.060" v="50" actId="478"/>
          <ac:picMkLst>
            <pc:docMk/>
            <pc:sldMk cId="1321895624" sldId="596"/>
            <ac:picMk id="13" creationId="{9927EDBD-AAB1-8327-F451-E6AC91F92EF7}"/>
          </ac:picMkLst>
        </pc:picChg>
        <pc:picChg chg="del">
          <ac:chgData name="Rafael Gomes Alves" userId="14dc2da01bd12bc3" providerId="LiveId" clId="{EFE0550F-6048-423A-AB50-B4D9554F889E}" dt="2025-05-09T12:18:21.759" v="42" actId="478"/>
          <ac:picMkLst>
            <pc:docMk/>
            <pc:sldMk cId="1321895624" sldId="596"/>
            <ac:picMk id="14" creationId="{7874A14A-83A3-DAC4-5393-36EF86EC778E}"/>
          </ac:picMkLst>
        </pc:picChg>
        <pc:picChg chg="del">
          <ac:chgData name="Rafael Gomes Alves" userId="14dc2da01bd12bc3" providerId="LiveId" clId="{EFE0550F-6048-423A-AB50-B4D9554F889E}" dt="2025-05-09T12:18:21.315" v="41" actId="478"/>
          <ac:picMkLst>
            <pc:docMk/>
            <pc:sldMk cId="1321895624" sldId="596"/>
            <ac:picMk id="15" creationId="{7A9DD889-DF01-45C8-6795-FC8391D3622C}"/>
          </ac:picMkLst>
        </pc:picChg>
        <pc:picChg chg="del">
          <ac:chgData name="Rafael Gomes Alves" userId="14dc2da01bd12bc3" providerId="LiveId" clId="{EFE0550F-6048-423A-AB50-B4D9554F889E}" dt="2025-05-09T12:18:23.725" v="47" actId="478"/>
          <ac:picMkLst>
            <pc:docMk/>
            <pc:sldMk cId="1321895624" sldId="596"/>
            <ac:picMk id="16" creationId="{824D0E84-86DB-E9A0-B6EE-90C435322705}"/>
          </ac:picMkLst>
        </pc:picChg>
        <pc:picChg chg="del">
          <ac:chgData name="Rafael Gomes Alves" userId="14dc2da01bd12bc3" providerId="LiveId" clId="{EFE0550F-6048-423A-AB50-B4D9554F889E}" dt="2025-05-09T12:18:23.337" v="46" actId="478"/>
          <ac:picMkLst>
            <pc:docMk/>
            <pc:sldMk cId="1321895624" sldId="596"/>
            <ac:picMk id="17" creationId="{26258A03-F12A-4C25-8BFB-27BE6795D60F}"/>
          </ac:picMkLst>
        </pc:picChg>
        <pc:picChg chg="del">
          <ac:chgData name="Rafael Gomes Alves" userId="14dc2da01bd12bc3" providerId="LiveId" clId="{EFE0550F-6048-423A-AB50-B4D9554F889E}" dt="2025-05-09T12:18:20.855" v="40" actId="478"/>
          <ac:picMkLst>
            <pc:docMk/>
            <pc:sldMk cId="1321895624" sldId="596"/>
            <ac:picMk id="18" creationId="{FD20BF46-65EA-1727-861A-2A5501D15706}"/>
          </ac:picMkLst>
        </pc:picChg>
        <pc:picChg chg="del">
          <ac:chgData name="Rafael Gomes Alves" userId="14dc2da01bd12bc3" providerId="LiveId" clId="{EFE0550F-6048-423A-AB50-B4D9554F889E}" dt="2025-05-09T12:18:22.123" v="43" actId="478"/>
          <ac:picMkLst>
            <pc:docMk/>
            <pc:sldMk cId="1321895624" sldId="596"/>
            <ac:picMk id="19" creationId="{B7319D9C-6E20-4E79-9C1A-FF226B4BC729}"/>
          </ac:picMkLst>
        </pc:picChg>
        <pc:picChg chg="del">
          <ac:chgData name="Rafael Gomes Alves" userId="14dc2da01bd12bc3" providerId="LiveId" clId="{EFE0550F-6048-423A-AB50-B4D9554F889E}" dt="2025-05-09T12:18:22.575" v="44" actId="478"/>
          <ac:picMkLst>
            <pc:docMk/>
            <pc:sldMk cId="1321895624" sldId="596"/>
            <ac:picMk id="20" creationId="{EEDAEF02-19F1-544F-3166-C4B10FEE1757}"/>
          </ac:picMkLst>
        </pc:picChg>
        <pc:picChg chg="del">
          <ac:chgData name="Rafael Gomes Alves" userId="14dc2da01bd12bc3" providerId="LiveId" clId="{EFE0550F-6048-423A-AB50-B4D9554F889E}" dt="2025-05-09T12:18:22.938" v="45" actId="478"/>
          <ac:picMkLst>
            <pc:docMk/>
            <pc:sldMk cId="1321895624" sldId="596"/>
            <ac:picMk id="2056" creationId="{5B9DCCD2-F8F7-8CDD-941A-93DB8E733072}"/>
          </ac:picMkLst>
        </pc:picChg>
      </pc:sldChg>
      <pc:sldChg chg="modSp mod">
        <pc:chgData name="Rafael Gomes Alves" userId="14dc2da01bd12bc3" providerId="LiveId" clId="{EFE0550F-6048-423A-AB50-B4D9554F889E}" dt="2025-05-09T13:08:49.324" v="5681" actId="20577"/>
        <pc:sldMkLst>
          <pc:docMk/>
          <pc:sldMk cId="1858759382" sldId="597"/>
        </pc:sldMkLst>
        <pc:spChg chg="mod">
          <ac:chgData name="Rafael Gomes Alves" userId="14dc2da01bd12bc3" providerId="LiveId" clId="{EFE0550F-6048-423A-AB50-B4D9554F889E}" dt="2025-05-09T13:08:38.268" v="5647" actId="20577"/>
          <ac:spMkLst>
            <pc:docMk/>
            <pc:sldMk cId="1858759382" sldId="597"/>
            <ac:spMk id="2" creationId="{C2FF3A49-00EC-D23C-17DA-43F1D9FF4341}"/>
          </ac:spMkLst>
        </pc:spChg>
        <pc:spChg chg="mod">
          <ac:chgData name="Rafael Gomes Alves" userId="14dc2da01bd12bc3" providerId="LiveId" clId="{EFE0550F-6048-423A-AB50-B4D9554F889E}" dt="2025-05-09T13:08:49.324" v="5681" actId="20577"/>
          <ac:spMkLst>
            <pc:docMk/>
            <pc:sldMk cId="1858759382" sldId="597"/>
            <ac:spMk id="5" creationId="{B1161E9C-2BAC-59EE-E14B-BAA7EC673344}"/>
          </ac:spMkLst>
        </pc:spChg>
      </pc:sldChg>
      <pc:sldChg chg="modSp add mod">
        <pc:chgData name="Rafael Gomes Alves" userId="14dc2da01bd12bc3" providerId="LiveId" clId="{EFE0550F-6048-423A-AB50-B4D9554F889E}" dt="2025-05-09T13:11:58.202" v="5986" actId="255"/>
        <pc:sldMkLst>
          <pc:docMk/>
          <pc:sldMk cId="4240948666" sldId="598"/>
        </pc:sldMkLst>
        <pc:spChg chg="mod">
          <ac:chgData name="Rafael Gomes Alves" userId="14dc2da01bd12bc3" providerId="LiveId" clId="{EFE0550F-6048-423A-AB50-B4D9554F889E}" dt="2025-05-09T13:11:58.202" v="5986" actId="255"/>
          <ac:spMkLst>
            <pc:docMk/>
            <pc:sldMk cId="4240948666" sldId="598"/>
            <ac:spMk id="2" creationId="{F017DBA3-F3FE-69D0-BA95-7FDEA010E23C}"/>
          </ac:spMkLst>
        </pc:spChg>
      </pc:sldChg>
      <pc:sldChg chg="modSp add mod">
        <pc:chgData name="Rafael Gomes Alves" userId="14dc2da01bd12bc3" providerId="LiveId" clId="{EFE0550F-6048-423A-AB50-B4D9554F889E}" dt="2025-05-09T13:12:37.232" v="5992"/>
        <pc:sldMkLst>
          <pc:docMk/>
          <pc:sldMk cId="2773044881" sldId="599"/>
        </pc:sldMkLst>
        <pc:spChg chg="mod">
          <ac:chgData name="Rafael Gomes Alves" userId="14dc2da01bd12bc3" providerId="LiveId" clId="{EFE0550F-6048-423A-AB50-B4D9554F889E}" dt="2025-05-09T12:44:09.671" v="1871" actId="20577"/>
          <ac:spMkLst>
            <pc:docMk/>
            <pc:sldMk cId="2773044881" sldId="599"/>
            <ac:spMk id="7" creationId="{3B109D63-4418-BCD0-FF2B-DDD96D0D5C59}"/>
          </ac:spMkLst>
        </pc:spChg>
        <pc:spChg chg="mod">
          <ac:chgData name="Rafael Gomes Alves" userId="14dc2da01bd12bc3" providerId="LiveId" clId="{EFE0550F-6048-423A-AB50-B4D9554F889E}" dt="2025-05-09T13:09:56.182" v="5789" actId="20577"/>
          <ac:spMkLst>
            <pc:docMk/>
            <pc:sldMk cId="2773044881" sldId="599"/>
            <ac:spMk id="8" creationId="{FA5A84C9-EB38-3466-0311-9BA23F575EA7}"/>
          </ac:spMkLst>
        </pc:spChg>
        <pc:spChg chg="mod">
          <ac:chgData name="Rafael Gomes Alves" userId="14dc2da01bd12bc3" providerId="LiveId" clId="{EFE0550F-6048-423A-AB50-B4D9554F889E}" dt="2025-05-09T13:12:37.232" v="5992"/>
          <ac:spMkLst>
            <pc:docMk/>
            <pc:sldMk cId="2773044881" sldId="599"/>
            <ac:spMk id="9" creationId="{449475C7-C6C9-29DE-9D40-4BC629A63BF8}"/>
          </ac:spMkLst>
        </pc:spChg>
        <pc:spChg chg="mod">
          <ac:chgData name="Rafael Gomes Alves" userId="14dc2da01bd12bc3" providerId="LiveId" clId="{EFE0550F-6048-423A-AB50-B4D9554F889E}" dt="2025-05-09T12:44:15.969" v="1897" actId="20577"/>
          <ac:spMkLst>
            <pc:docMk/>
            <pc:sldMk cId="2773044881" sldId="599"/>
            <ac:spMk id="11" creationId="{F45969A6-AA2D-7C43-03F7-BEC1BAEBC204}"/>
          </ac:spMkLst>
        </pc:spChg>
      </pc:sldChg>
      <pc:sldChg chg="addSp delSp modSp add mod">
        <pc:chgData name="Rafael Gomes Alves" userId="14dc2da01bd12bc3" providerId="LiveId" clId="{EFE0550F-6048-423A-AB50-B4D9554F889E}" dt="2025-05-09T12:51:13.666" v="2997" actId="20577"/>
        <pc:sldMkLst>
          <pc:docMk/>
          <pc:sldMk cId="761265925" sldId="600"/>
        </pc:sldMkLst>
        <pc:spChg chg="mod">
          <ac:chgData name="Rafael Gomes Alves" userId="14dc2da01bd12bc3" providerId="LiveId" clId="{EFE0550F-6048-423A-AB50-B4D9554F889E}" dt="2025-05-09T12:51:13.666" v="2997" actId="20577"/>
          <ac:spMkLst>
            <pc:docMk/>
            <pc:sldMk cId="761265925" sldId="600"/>
            <ac:spMk id="2" creationId="{3C362D46-90C3-1EA2-B6DF-2B7DC7128B1F}"/>
          </ac:spMkLst>
        </pc:spChg>
        <pc:spChg chg="mod">
          <ac:chgData name="Rafael Gomes Alves" userId="14dc2da01bd12bc3" providerId="LiveId" clId="{EFE0550F-6048-423A-AB50-B4D9554F889E}" dt="2025-05-09T12:47:57.604" v="2344" actId="20577"/>
          <ac:spMkLst>
            <pc:docMk/>
            <pc:sldMk cId="761265925" sldId="600"/>
            <ac:spMk id="4" creationId="{29291D30-381C-8B35-952D-C13D88A573A9}"/>
          </ac:spMkLst>
        </pc:spChg>
        <pc:spChg chg="mod">
          <ac:chgData name="Rafael Gomes Alves" userId="14dc2da01bd12bc3" providerId="LiveId" clId="{EFE0550F-6048-423A-AB50-B4D9554F889E}" dt="2025-05-09T12:46:15.922" v="2146" actId="20577"/>
          <ac:spMkLst>
            <pc:docMk/>
            <pc:sldMk cId="761265925" sldId="600"/>
            <ac:spMk id="5" creationId="{85F2471D-F533-D498-433A-71FCF366B97C}"/>
          </ac:spMkLst>
        </pc:spChg>
        <pc:spChg chg="add del mod">
          <ac:chgData name="Rafael Gomes Alves" userId="14dc2da01bd12bc3" providerId="LiveId" clId="{EFE0550F-6048-423A-AB50-B4D9554F889E}" dt="2025-05-09T12:49:31.511" v="2641" actId="478"/>
          <ac:spMkLst>
            <pc:docMk/>
            <pc:sldMk cId="761265925" sldId="600"/>
            <ac:spMk id="7" creationId="{B92BBBE5-C793-510A-5785-576D85DD5F6F}"/>
          </ac:spMkLst>
        </pc:spChg>
        <pc:spChg chg="del">
          <ac:chgData name="Rafael Gomes Alves" userId="14dc2da01bd12bc3" providerId="LiveId" clId="{EFE0550F-6048-423A-AB50-B4D9554F889E}" dt="2025-05-09T12:46:09.700" v="2116" actId="478"/>
          <ac:spMkLst>
            <pc:docMk/>
            <pc:sldMk cId="761265925" sldId="600"/>
            <ac:spMk id="10" creationId="{A75D6488-C602-8931-EB08-DF6BFF94A96A}"/>
          </ac:spMkLst>
        </pc:spChg>
        <pc:picChg chg="del">
          <ac:chgData name="Rafael Gomes Alves" userId="14dc2da01bd12bc3" providerId="LiveId" clId="{EFE0550F-6048-423A-AB50-B4D9554F889E}" dt="2025-05-09T12:48:12.353" v="2384" actId="478"/>
          <ac:picMkLst>
            <pc:docMk/>
            <pc:sldMk cId="761265925" sldId="600"/>
            <ac:picMk id="8" creationId="{3E004294-DAB5-ED9F-648A-9EB788AD10E4}"/>
          </ac:picMkLst>
        </pc:picChg>
      </pc:sldChg>
      <pc:sldChg chg="modSp add mod">
        <pc:chgData name="Rafael Gomes Alves" userId="14dc2da01bd12bc3" providerId="LiveId" clId="{EFE0550F-6048-423A-AB50-B4D9554F889E}" dt="2025-05-09T13:12:28.796" v="5990"/>
        <pc:sldMkLst>
          <pc:docMk/>
          <pc:sldMk cId="765121508" sldId="601"/>
        </pc:sldMkLst>
        <pc:spChg chg="mod">
          <ac:chgData name="Rafael Gomes Alves" userId="14dc2da01bd12bc3" providerId="LiveId" clId="{EFE0550F-6048-423A-AB50-B4D9554F889E}" dt="2025-05-09T12:51:21.238" v="2999" actId="20577"/>
          <ac:spMkLst>
            <pc:docMk/>
            <pc:sldMk cId="765121508" sldId="601"/>
            <ac:spMk id="7" creationId="{FF6D8A5C-53CF-BB44-B699-433F080A4124}"/>
          </ac:spMkLst>
        </pc:spChg>
        <pc:spChg chg="mod">
          <ac:chgData name="Rafael Gomes Alves" userId="14dc2da01bd12bc3" providerId="LiveId" clId="{EFE0550F-6048-423A-AB50-B4D9554F889E}" dt="2025-05-09T13:10:37.412" v="5878" actId="20577"/>
          <ac:spMkLst>
            <pc:docMk/>
            <pc:sldMk cId="765121508" sldId="601"/>
            <ac:spMk id="8" creationId="{E15E8383-C90F-B90A-620E-02C62496F0E1}"/>
          </ac:spMkLst>
        </pc:spChg>
        <pc:spChg chg="mod">
          <ac:chgData name="Rafael Gomes Alves" userId="14dc2da01bd12bc3" providerId="LiveId" clId="{EFE0550F-6048-423A-AB50-B4D9554F889E}" dt="2025-05-09T13:12:28.796" v="5990"/>
          <ac:spMkLst>
            <pc:docMk/>
            <pc:sldMk cId="765121508" sldId="601"/>
            <ac:spMk id="9" creationId="{71FE0D8A-D4D5-3632-B91D-6D2ACC03C7F6}"/>
          </ac:spMkLst>
        </pc:spChg>
        <pc:spChg chg="mod">
          <ac:chgData name="Rafael Gomes Alves" userId="14dc2da01bd12bc3" providerId="LiveId" clId="{EFE0550F-6048-423A-AB50-B4D9554F889E}" dt="2025-05-09T12:51:33.339" v="3032" actId="20577"/>
          <ac:spMkLst>
            <pc:docMk/>
            <pc:sldMk cId="765121508" sldId="601"/>
            <ac:spMk id="11" creationId="{455349B9-A18F-52A1-4F02-423F699A7646}"/>
          </ac:spMkLst>
        </pc:spChg>
      </pc:sldChg>
      <pc:sldChg chg="modSp new mod">
        <pc:chgData name="Rafael Gomes Alves" userId="14dc2da01bd12bc3" providerId="LiveId" clId="{EFE0550F-6048-423A-AB50-B4D9554F889E}" dt="2025-05-09T12:57:42.884" v="4267" actId="20577"/>
        <pc:sldMkLst>
          <pc:docMk/>
          <pc:sldMk cId="396251008" sldId="602"/>
        </pc:sldMkLst>
        <pc:spChg chg="mod">
          <ac:chgData name="Rafael Gomes Alves" userId="14dc2da01bd12bc3" providerId="LiveId" clId="{EFE0550F-6048-423A-AB50-B4D9554F889E}" dt="2025-05-09T12:57:26.193" v="4246" actId="20577"/>
          <ac:spMkLst>
            <pc:docMk/>
            <pc:sldMk cId="396251008" sldId="602"/>
            <ac:spMk id="2" creationId="{0BD2A8A7-A6AD-3A2A-730F-D8E3F8C17AA1}"/>
          </ac:spMkLst>
        </pc:spChg>
        <pc:spChg chg="mod">
          <ac:chgData name="Rafael Gomes Alves" userId="14dc2da01bd12bc3" providerId="LiveId" clId="{EFE0550F-6048-423A-AB50-B4D9554F889E}" dt="2025-05-09T12:57:42.884" v="4267" actId="20577"/>
          <ac:spMkLst>
            <pc:docMk/>
            <pc:sldMk cId="396251008" sldId="602"/>
            <ac:spMk id="4" creationId="{7A6C1731-22DD-1111-11A3-C5CDD5069D8C}"/>
          </ac:spMkLst>
        </pc:spChg>
        <pc:spChg chg="mod">
          <ac:chgData name="Rafael Gomes Alves" userId="14dc2da01bd12bc3" providerId="LiveId" clId="{EFE0550F-6048-423A-AB50-B4D9554F889E}" dt="2025-05-09T12:55:08.618" v="3743" actId="20577"/>
          <ac:spMkLst>
            <pc:docMk/>
            <pc:sldMk cId="396251008" sldId="602"/>
            <ac:spMk id="5" creationId="{C00C8140-848D-0AAC-39F6-337F103E38A9}"/>
          </ac:spMkLst>
        </pc:spChg>
        <pc:spChg chg="mod">
          <ac:chgData name="Rafael Gomes Alves" userId="14dc2da01bd12bc3" providerId="LiveId" clId="{EFE0550F-6048-423A-AB50-B4D9554F889E}" dt="2025-05-09T12:55:12.169" v="3744"/>
          <ac:spMkLst>
            <pc:docMk/>
            <pc:sldMk cId="396251008" sldId="602"/>
            <ac:spMk id="6" creationId="{C384939E-CB92-4B9F-57E9-8E5BBE5FEFA5}"/>
          </ac:spMkLst>
        </pc:spChg>
      </pc:sldChg>
      <pc:sldChg chg="modSp add mod">
        <pc:chgData name="Rafael Gomes Alves" userId="14dc2da01bd12bc3" providerId="LiveId" clId="{EFE0550F-6048-423A-AB50-B4D9554F889E}" dt="2025-05-09T12:58:48.964" v="4551" actId="403"/>
        <pc:sldMkLst>
          <pc:docMk/>
          <pc:sldMk cId="620124817" sldId="603"/>
        </pc:sldMkLst>
        <pc:spChg chg="mod">
          <ac:chgData name="Rafael Gomes Alves" userId="14dc2da01bd12bc3" providerId="LiveId" clId="{EFE0550F-6048-423A-AB50-B4D9554F889E}" dt="2025-05-09T12:58:48.964" v="4551" actId="403"/>
          <ac:spMkLst>
            <pc:docMk/>
            <pc:sldMk cId="620124817" sldId="603"/>
            <ac:spMk id="2" creationId="{281171BF-6D5B-D61A-7ABD-D2BF4462900A}"/>
          </ac:spMkLst>
        </pc:spChg>
        <pc:spChg chg="mod">
          <ac:chgData name="Rafael Gomes Alves" userId="14dc2da01bd12bc3" providerId="LiveId" clId="{EFE0550F-6048-423A-AB50-B4D9554F889E}" dt="2025-05-09T12:57:53.007" v="4306" actId="20577"/>
          <ac:spMkLst>
            <pc:docMk/>
            <pc:sldMk cId="620124817" sldId="603"/>
            <ac:spMk id="4" creationId="{D38EBA4A-012C-F2A8-6177-4DBB3864B3C1}"/>
          </ac:spMkLst>
        </pc:spChg>
      </pc:sldChg>
      <pc:sldChg chg="modSp new mod ord">
        <pc:chgData name="Rafael Gomes Alves" userId="14dc2da01bd12bc3" providerId="LiveId" clId="{EFE0550F-6048-423A-AB50-B4D9554F889E}" dt="2025-05-09T13:01:36.012" v="5045" actId="207"/>
        <pc:sldMkLst>
          <pc:docMk/>
          <pc:sldMk cId="2434783738" sldId="604"/>
        </pc:sldMkLst>
        <pc:spChg chg="mod">
          <ac:chgData name="Rafael Gomes Alves" userId="14dc2da01bd12bc3" providerId="LiveId" clId="{EFE0550F-6048-423A-AB50-B4D9554F889E}" dt="2025-05-09T13:01:36.012" v="5045" actId="207"/>
          <ac:spMkLst>
            <pc:docMk/>
            <pc:sldMk cId="2434783738" sldId="604"/>
            <ac:spMk id="2" creationId="{02574FDA-933F-488D-7BC8-6BAAA0713D8E}"/>
          </ac:spMkLst>
        </pc:spChg>
        <pc:spChg chg="mod">
          <ac:chgData name="Rafael Gomes Alves" userId="14dc2da01bd12bc3" providerId="LiveId" clId="{EFE0550F-6048-423A-AB50-B4D9554F889E}" dt="2025-05-09T12:59:43.189" v="4641" actId="20577"/>
          <ac:spMkLst>
            <pc:docMk/>
            <pc:sldMk cId="2434783738" sldId="604"/>
            <ac:spMk id="4" creationId="{6945F9AC-3230-13FC-52D5-8D5372F8699C}"/>
          </ac:spMkLst>
        </pc:spChg>
        <pc:spChg chg="mod">
          <ac:chgData name="Rafael Gomes Alves" userId="14dc2da01bd12bc3" providerId="LiveId" clId="{EFE0550F-6048-423A-AB50-B4D9554F889E}" dt="2025-05-09T12:59:51.198" v="4674" actId="20577"/>
          <ac:spMkLst>
            <pc:docMk/>
            <pc:sldMk cId="2434783738" sldId="604"/>
            <ac:spMk id="5" creationId="{EF129B7D-F8AC-1032-A479-1A04CBF63B92}"/>
          </ac:spMkLst>
        </pc:spChg>
        <pc:spChg chg="mod">
          <ac:chgData name="Rafael Gomes Alves" userId="14dc2da01bd12bc3" providerId="LiveId" clId="{EFE0550F-6048-423A-AB50-B4D9554F889E}" dt="2025-05-09T12:59:54.522" v="4675"/>
          <ac:spMkLst>
            <pc:docMk/>
            <pc:sldMk cId="2434783738" sldId="604"/>
            <ac:spMk id="6" creationId="{6F9CF00C-26D6-242F-76DF-8E84B6AADCC3}"/>
          </ac:spMkLst>
        </pc:spChg>
      </pc:sldChg>
      <pc:sldChg chg="modSp add mod">
        <pc:chgData name="Rafael Gomes Alves" userId="14dc2da01bd12bc3" providerId="LiveId" clId="{EFE0550F-6048-423A-AB50-B4D9554F889E}" dt="2025-05-09T13:11:20.699" v="5984" actId="20577"/>
        <pc:sldMkLst>
          <pc:docMk/>
          <pc:sldMk cId="2220905663" sldId="605"/>
        </pc:sldMkLst>
        <pc:spChg chg="mod">
          <ac:chgData name="Rafael Gomes Alves" userId="14dc2da01bd12bc3" providerId="LiveId" clId="{EFE0550F-6048-423A-AB50-B4D9554F889E}" dt="2025-05-09T13:11:20.699" v="5984" actId="20577"/>
          <ac:spMkLst>
            <pc:docMk/>
            <pc:sldMk cId="2220905663" sldId="605"/>
            <ac:spMk id="7" creationId="{088AA304-CCA3-8579-5905-AE944A627FC4}"/>
          </ac:spMkLst>
        </pc:spChg>
        <pc:spChg chg="mod">
          <ac:chgData name="Rafael Gomes Alves" userId="14dc2da01bd12bc3" providerId="LiveId" clId="{EFE0550F-6048-423A-AB50-B4D9554F889E}" dt="2025-05-09T13:11:12.179" v="5976" actId="20577"/>
          <ac:spMkLst>
            <pc:docMk/>
            <pc:sldMk cId="2220905663" sldId="605"/>
            <ac:spMk id="8" creationId="{DEF26281-6505-A0C3-E6DC-67B5D404EB71}"/>
          </ac:spMkLst>
        </pc:spChg>
        <pc:spChg chg="mod">
          <ac:chgData name="Rafael Gomes Alves" userId="14dc2da01bd12bc3" providerId="LiveId" clId="{EFE0550F-6048-423A-AB50-B4D9554F889E}" dt="2025-05-09T13:01:56.966" v="5080" actId="20577"/>
          <ac:spMkLst>
            <pc:docMk/>
            <pc:sldMk cId="2220905663" sldId="605"/>
            <ac:spMk id="11" creationId="{E7BB023B-9D5C-A86F-CEC5-3F90792AB22B}"/>
          </ac:spMkLst>
        </pc:spChg>
      </pc:sldChg>
      <pc:sldChg chg="add del">
        <pc:chgData name="Rafael Gomes Alves" userId="14dc2da01bd12bc3" providerId="LiveId" clId="{EFE0550F-6048-423A-AB50-B4D9554F889E}" dt="2025-05-09T13:02:06.846" v="5082" actId="47"/>
        <pc:sldMkLst>
          <pc:docMk/>
          <pc:sldMk cId="3330342096" sldId="606"/>
        </pc:sldMkLst>
      </pc:sldChg>
    </pc:docChg>
  </pc:docChgLst>
  <pc:docChgLst>
    <pc:chgData name="Rafael Gomes Alves" userId="14dc2da01bd12bc3" providerId="LiveId" clId="{D1314DE5-CB89-4D33-8BC0-C4E9D6462B3A}"/>
    <pc:docChg chg="undo custSel addSld delSld modSld sldOrd modSection">
      <pc:chgData name="Rafael Gomes Alves" userId="14dc2da01bd12bc3" providerId="LiveId" clId="{D1314DE5-CB89-4D33-8BC0-C4E9D6462B3A}" dt="2025-03-21T17:00:50.272" v="12375" actId="113"/>
      <pc:docMkLst>
        <pc:docMk/>
      </pc:docMkLst>
      <pc:sldChg chg="modSp mod">
        <pc:chgData name="Rafael Gomes Alves" userId="14dc2da01bd12bc3" providerId="LiveId" clId="{D1314DE5-CB89-4D33-8BC0-C4E9D6462B3A}" dt="2025-03-15T18:32:07.392" v="8463" actId="790"/>
        <pc:sldMkLst>
          <pc:docMk/>
          <pc:sldMk cId="2624785958" sldId="257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624785958" sldId="257"/>
            <ac:spMk id="20" creationId="{3FAC986D-B1F4-BB21-4970-A91D998007C8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624785958" sldId="257"/>
            <ac:spMk id="21" creationId="{AA3F0505-61A2-2F10-AFE9-F3FF5EA4B908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624785958" sldId="257"/>
            <ac:spMk id="22" creationId="{185DFC02-AE6D-F184-6520-93A47F6A52DF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624785958" sldId="257"/>
            <ac:spMk id="23" creationId="{921B733D-63A0-D1E2-8AA6-71C4F827ABDD}"/>
          </ac:spMkLst>
        </pc:spChg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3928792972" sldId="263"/>
        </pc:sldMkLst>
      </pc:sldChg>
      <pc:sldChg chg="modSp mod">
        <pc:chgData name="Rafael Gomes Alves" userId="14dc2da01bd12bc3" providerId="LiveId" clId="{D1314DE5-CB89-4D33-8BC0-C4E9D6462B3A}" dt="2025-03-15T18:32:07.392" v="8463" actId="790"/>
        <pc:sldMkLst>
          <pc:docMk/>
          <pc:sldMk cId="445888290" sldId="381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445888290" sldId="381"/>
            <ac:spMk id="15" creationId="{C8F5A887-D82E-786B-A883-D366D32872AF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445888290" sldId="381"/>
            <ac:spMk id="16" creationId="{524CF521-2421-2A1F-93CB-2406699643E9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445888290" sldId="381"/>
            <ac:spMk id="17" creationId="{99811217-0244-5895-A3D5-1D5E3F9B92F7}"/>
          </ac:spMkLst>
        </pc:spChg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4243680484" sldId="386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2846394614" sldId="454"/>
        </pc:sldMkLst>
      </pc:sldChg>
      <pc:sldChg chg="modSp mod">
        <pc:chgData name="Rafael Gomes Alves" userId="14dc2da01bd12bc3" providerId="LiveId" clId="{D1314DE5-CB89-4D33-8BC0-C4E9D6462B3A}" dt="2025-03-15T18:32:07.392" v="8463" actId="790"/>
        <pc:sldMkLst>
          <pc:docMk/>
          <pc:sldMk cId="3604578064" sldId="455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604578064" sldId="455"/>
            <ac:spMk id="7" creationId="{FE635119-99B0-31F7-F59A-CBB1E41144F2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604578064" sldId="455"/>
            <ac:spMk id="8" creationId="{DA50DFD3-7A1C-2D11-4073-737798194BD4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604578064" sldId="455"/>
            <ac:spMk id="9" creationId="{93B5B8B6-A2A7-1869-8009-53D1BF220330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604578064" sldId="455"/>
            <ac:spMk id="10" creationId="{F8399977-5470-3599-0AD9-DD99B1C2D3F3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604578064" sldId="455"/>
            <ac:spMk id="11" creationId="{2D5FF992-89B2-5BFB-42D4-CD2918827684}"/>
          </ac:spMkLst>
        </pc:spChg>
      </pc:sldChg>
      <pc:sldChg chg="modSp mod ord">
        <pc:chgData name="Rafael Gomes Alves" userId="14dc2da01bd12bc3" providerId="LiveId" clId="{D1314DE5-CB89-4D33-8BC0-C4E9D6462B3A}" dt="2025-03-15T18:32:07.392" v="8463" actId="790"/>
        <pc:sldMkLst>
          <pc:docMk/>
          <pc:sldMk cId="2483385720" sldId="463"/>
        </pc:sldMkLst>
      </pc:sldChg>
      <pc:sldChg chg="modSp del mod">
        <pc:chgData name="Rafael Gomes Alves" userId="14dc2da01bd12bc3" providerId="LiveId" clId="{D1314DE5-CB89-4D33-8BC0-C4E9D6462B3A}" dt="2025-03-15T13:30:23.648" v="5468" actId="47"/>
        <pc:sldMkLst>
          <pc:docMk/>
          <pc:sldMk cId="513776959" sldId="466"/>
        </pc:sldMkLst>
      </pc:sldChg>
      <pc:sldChg chg="modSp add mod">
        <pc:chgData name="Rafael Gomes Alves" userId="14dc2da01bd12bc3" providerId="LiveId" clId="{D1314DE5-CB89-4D33-8BC0-C4E9D6462B3A}" dt="2025-03-15T18:32:07.392" v="8463" actId="790"/>
        <pc:sldMkLst>
          <pc:docMk/>
          <pc:sldMk cId="1200519136" sldId="530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374403594" sldId="532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39313457" sldId="535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838052258" sldId="551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2084211748" sldId="553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3633044430" sldId="554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1260291445" sldId="556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2651083610" sldId="559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2976014478" sldId="560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1291995170" sldId="561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1585609828" sldId="562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2117083243" sldId="563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1438789437" sldId="564"/>
        </pc:sldMkLst>
      </pc:sldChg>
      <pc:sldChg chg="modSp del mod">
        <pc:chgData name="Rafael Gomes Alves" userId="14dc2da01bd12bc3" providerId="LiveId" clId="{D1314DE5-CB89-4D33-8BC0-C4E9D6462B3A}" dt="2025-03-15T13:30:27.920" v="5469" actId="47"/>
        <pc:sldMkLst>
          <pc:docMk/>
          <pc:sldMk cId="1228035902" sldId="565"/>
        </pc:sldMkLst>
      </pc:sldChg>
      <pc:sldChg chg="addSp delSp modSp add mod">
        <pc:chgData name="Rafael Gomes Alves" userId="14dc2da01bd12bc3" providerId="LiveId" clId="{D1314DE5-CB89-4D33-8BC0-C4E9D6462B3A}" dt="2025-03-15T18:32:07.392" v="8463" actId="790"/>
        <pc:sldMkLst>
          <pc:docMk/>
          <pc:sldMk cId="3093492026" sldId="566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093492026" sldId="566"/>
            <ac:spMk id="2" creationId="{0216FD9E-1B15-7EDD-187C-9A1B05F48BB7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093492026" sldId="566"/>
            <ac:spMk id="4" creationId="{352712FB-5FDC-B362-CA5C-4714EC524774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093492026" sldId="566"/>
            <ac:spMk id="5" creationId="{BD65B593-F2D6-9846-AE60-E0BC074461CF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093492026" sldId="566"/>
            <ac:spMk id="6" creationId="{4CE4B104-EE8F-9D2C-C64B-77BAED1317B8}"/>
          </ac:spMkLst>
        </pc:spChg>
      </pc:sldChg>
      <pc:sldChg chg="addSp delSp modSp add mod">
        <pc:chgData name="Rafael Gomes Alves" userId="14dc2da01bd12bc3" providerId="LiveId" clId="{D1314DE5-CB89-4D33-8BC0-C4E9D6462B3A}" dt="2025-03-15T18:32:07.392" v="8463" actId="790"/>
        <pc:sldMkLst>
          <pc:docMk/>
          <pc:sldMk cId="474258064" sldId="567"/>
        </pc:sldMkLst>
      </pc:sldChg>
      <pc:sldChg chg="modSp add mod">
        <pc:chgData name="Rafael Gomes Alves" userId="14dc2da01bd12bc3" providerId="LiveId" clId="{D1314DE5-CB89-4D33-8BC0-C4E9D6462B3A}" dt="2025-03-15T18:32:07.392" v="8463" actId="790"/>
        <pc:sldMkLst>
          <pc:docMk/>
          <pc:sldMk cId="1185971057" sldId="568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185971057" sldId="568"/>
            <ac:spMk id="7" creationId="{4C0D348E-6BAC-4E82-42C8-F0699A471077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185971057" sldId="568"/>
            <ac:spMk id="8" creationId="{E46C91F3-5CCB-3699-875E-E509C82D7D38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185971057" sldId="568"/>
            <ac:spMk id="9" creationId="{3BE28C1B-A957-9789-5D48-12A21B3B6F7F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185971057" sldId="568"/>
            <ac:spMk id="10" creationId="{96AD6208-EA05-E049-C2C4-4655159B6400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185971057" sldId="568"/>
            <ac:spMk id="11" creationId="{52CE49E6-6D8B-F803-EF96-0A62DF4C048E}"/>
          </ac:spMkLst>
        </pc:spChg>
      </pc:sldChg>
      <pc:sldChg chg="modSp add mod">
        <pc:chgData name="Rafael Gomes Alves" userId="14dc2da01bd12bc3" providerId="LiveId" clId="{D1314DE5-CB89-4D33-8BC0-C4E9D6462B3A}" dt="2025-03-15T18:32:07.392" v="8463" actId="790"/>
        <pc:sldMkLst>
          <pc:docMk/>
          <pc:sldMk cId="3731064147" sldId="569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731064147" sldId="569"/>
            <ac:spMk id="7" creationId="{925CCCB7-4385-1406-26A2-AF86143ECC56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731064147" sldId="569"/>
            <ac:spMk id="8" creationId="{F44C35FF-9D30-9DC9-6CB7-E036AADDD00B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731064147" sldId="569"/>
            <ac:spMk id="9" creationId="{5CD70BE2-ACC2-06F5-529A-5CCD8D58B4B7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731064147" sldId="569"/>
            <ac:spMk id="10" creationId="{CA3CE0C7-872B-8ABD-BC29-09BD81F4F867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731064147" sldId="569"/>
            <ac:spMk id="11" creationId="{1D5618C9-0A8B-DCCC-A404-C0CF80758D49}"/>
          </ac:spMkLst>
        </pc:spChg>
      </pc:sldChg>
      <pc:sldChg chg="modSp add mod">
        <pc:chgData name="Rafael Gomes Alves" userId="14dc2da01bd12bc3" providerId="LiveId" clId="{D1314DE5-CB89-4D33-8BC0-C4E9D6462B3A}" dt="2025-03-15T18:32:07.392" v="8463" actId="790"/>
        <pc:sldMkLst>
          <pc:docMk/>
          <pc:sldMk cId="3647428597" sldId="570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647428597" sldId="570"/>
            <ac:spMk id="7" creationId="{DABDD6E2-DB59-05D7-2595-02C01B5AD82D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647428597" sldId="570"/>
            <ac:spMk id="8" creationId="{4803F177-0E64-CCDF-6225-E41E705F4A93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647428597" sldId="570"/>
            <ac:spMk id="9" creationId="{F3358028-9AE1-69E3-2799-590C16B77250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647428597" sldId="570"/>
            <ac:spMk id="10" creationId="{A9020997-7693-04A1-C163-8B0B2D6BE555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647428597" sldId="570"/>
            <ac:spMk id="11" creationId="{CCE95A44-A2F1-035B-15FE-C2D768F1A9C4}"/>
          </ac:spMkLst>
        </pc:spChg>
      </pc:sldChg>
      <pc:sldChg chg="modSp add mod">
        <pc:chgData name="Rafael Gomes Alves" userId="14dc2da01bd12bc3" providerId="LiveId" clId="{D1314DE5-CB89-4D33-8BC0-C4E9D6462B3A}" dt="2025-03-15T18:32:07.392" v="8463" actId="790"/>
        <pc:sldMkLst>
          <pc:docMk/>
          <pc:sldMk cId="507601048" sldId="571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507601048" sldId="571"/>
            <ac:spMk id="7" creationId="{5B86476E-5288-3307-F0F1-94D4C87CCC62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507601048" sldId="571"/>
            <ac:spMk id="8" creationId="{98558054-992B-FA34-CE6B-27AC0095A6F5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507601048" sldId="571"/>
            <ac:spMk id="9" creationId="{8AFA5217-C8F7-5CED-D0E6-53113CEE54BB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507601048" sldId="571"/>
            <ac:spMk id="10" creationId="{022E789C-E3F3-CC72-FAF3-EC82FB4DCC52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507601048" sldId="571"/>
            <ac:spMk id="11" creationId="{B50FF26D-1EA2-8F69-4FCA-FC617436D962}"/>
          </ac:spMkLst>
        </pc:spChg>
      </pc:sldChg>
      <pc:sldChg chg="modSp add mod">
        <pc:chgData name="Rafael Gomes Alves" userId="14dc2da01bd12bc3" providerId="LiveId" clId="{D1314DE5-CB89-4D33-8BC0-C4E9D6462B3A}" dt="2025-03-15T18:32:07.392" v="8463" actId="790"/>
        <pc:sldMkLst>
          <pc:docMk/>
          <pc:sldMk cId="3856304853" sldId="572"/>
        </pc:sldMkLst>
      </pc:sldChg>
      <pc:sldChg chg="modSp add del mod">
        <pc:chgData name="Rafael Gomes Alves" userId="14dc2da01bd12bc3" providerId="LiveId" clId="{D1314DE5-CB89-4D33-8BC0-C4E9D6462B3A}" dt="2025-03-15T18:15:22.310" v="6922" actId="47"/>
        <pc:sldMkLst>
          <pc:docMk/>
          <pc:sldMk cId="2533605632" sldId="573"/>
        </pc:sldMkLst>
      </pc:sldChg>
      <pc:sldChg chg="addSp delSp modSp add del mod">
        <pc:chgData name="Rafael Gomes Alves" userId="14dc2da01bd12bc3" providerId="LiveId" clId="{D1314DE5-CB89-4D33-8BC0-C4E9D6462B3A}" dt="2025-03-21T16:53:40.157" v="12057" actId="47"/>
        <pc:sldMkLst>
          <pc:docMk/>
          <pc:sldMk cId="4178218224" sldId="574"/>
        </pc:sldMkLst>
      </pc:sldChg>
      <pc:sldChg chg="addSp delSp modSp add mod ord">
        <pc:chgData name="Rafael Gomes Alves" userId="14dc2da01bd12bc3" providerId="LiveId" clId="{D1314DE5-CB89-4D33-8BC0-C4E9D6462B3A}" dt="2025-03-15T19:03:36.375" v="12048" actId="14734"/>
        <pc:sldMkLst>
          <pc:docMk/>
          <pc:sldMk cId="2168713934" sldId="575"/>
        </pc:sldMkLst>
      </pc:sldChg>
      <pc:sldChg chg="addSp delSp modSp new mod">
        <pc:chgData name="Rafael Gomes Alves" userId="14dc2da01bd12bc3" providerId="LiveId" clId="{D1314DE5-CB89-4D33-8BC0-C4E9D6462B3A}" dt="2025-03-21T16:58:11.666" v="12328" actId="1076"/>
        <pc:sldMkLst>
          <pc:docMk/>
          <pc:sldMk cId="547705107" sldId="576"/>
        </pc:sldMkLst>
        <pc:spChg chg="mod">
          <ac:chgData name="Rafael Gomes Alves" userId="14dc2da01bd12bc3" providerId="LiveId" clId="{D1314DE5-CB89-4D33-8BC0-C4E9D6462B3A}" dt="2025-03-21T16:55:43.099" v="12059" actId="207"/>
          <ac:spMkLst>
            <pc:docMk/>
            <pc:sldMk cId="547705107" sldId="576"/>
            <ac:spMk id="2" creationId="{CD4B1429-E0AB-63A1-04A6-71400C032881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547705107" sldId="576"/>
            <ac:spMk id="4" creationId="{372AA57F-289D-39DA-3C2C-120E8D055FE2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547705107" sldId="576"/>
            <ac:spMk id="5" creationId="{B65F92C8-4EEC-FFF1-E6DA-A2008904F8E4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547705107" sldId="576"/>
            <ac:spMk id="6" creationId="{DD1A3877-20C9-BDBF-4BCB-4ECCA241349C}"/>
          </ac:spMkLst>
        </pc:spChg>
        <pc:spChg chg="add mod">
          <ac:chgData name="Rafael Gomes Alves" userId="14dc2da01bd12bc3" providerId="LiveId" clId="{D1314DE5-CB89-4D33-8BC0-C4E9D6462B3A}" dt="2025-03-15T18:32:07.392" v="8463" actId="790"/>
          <ac:spMkLst>
            <pc:docMk/>
            <pc:sldMk cId="547705107" sldId="576"/>
            <ac:spMk id="8" creationId="{0913F291-1E49-07D7-A531-381E3961714B}"/>
          </ac:spMkLst>
        </pc:spChg>
        <pc:picChg chg="add mod ord">
          <ac:chgData name="Rafael Gomes Alves" userId="14dc2da01bd12bc3" providerId="LiveId" clId="{D1314DE5-CB89-4D33-8BC0-C4E9D6462B3A}" dt="2025-03-21T16:58:11.666" v="12328" actId="1076"/>
          <ac:picMkLst>
            <pc:docMk/>
            <pc:sldMk cId="547705107" sldId="576"/>
            <ac:picMk id="10" creationId="{C0492EFF-37BD-0EA6-6F90-40019E3F4239}"/>
          </ac:picMkLst>
        </pc:picChg>
      </pc:sldChg>
      <pc:sldChg chg="addSp delSp modSp new mod">
        <pc:chgData name="Rafael Gomes Alves" userId="14dc2da01bd12bc3" providerId="LiveId" clId="{D1314DE5-CB89-4D33-8BC0-C4E9D6462B3A}" dt="2025-03-21T16:58:06.800" v="12326" actId="20577"/>
        <pc:sldMkLst>
          <pc:docMk/>
          <pc:sldMk cId="2076729954" sldId="577"/>
        </pc:sldMkLst>
      </pc:sldChg>
      <pc:sldChg chg="addSp delSp modSp add del mod">
        <pc:chgData name="Rafael Gomes Alves" userId="14dc2da01bd12bc3" providerId="LiveId" clId="{D1314DE5-CB89-4D33-8BC0-C4E9D6462B3A}" dt="2025-03-15T12:57:04.190" v="3272" actId="47"/>
        <pc:sldMkLst>
          <pc:docMk/>
          <pc:sldMk cId="1227713167" sldId="578"/>
        </pc:sldMkLst>
      </pc:sldChg>
      <pc:sldChg chg="new del">
        <pc:chgData name="Rafael Gomes Alves" userId="14dc2da01bd12bc3" providerId="LiveId" clId="{D1314DE5-CB89-4D33-8BC0-C4E9D6462B3A}" dt="2025-03-15T12:56:55.749" v="3268" actId="47"/>
        <pc:sldMkLst>
          <pc:docMk/>
          <pc:sldMk cId="2716619713" sldId="579"/>
        </pc:sldMkLst>
      </pc:sldChg>
      <pc:sldChg chg="add del">
        <pc:chgData name="Rafael Gomes Alves" userId="14dc2da01bd12bc3" providerId="LiveId" clId="{D1314DE5-CB89-4D33-8BC0-C4E9D6462B3A}" dt="2025-03-15T12:57:04.996" v="3273" actId="47"/>
        <pc:sldMkLst>
          <pc:docMk/>
          <pc:sldMk cId="4285394042" sldId="580"/>
        </pc:sldMkLst>
      </pc:sldChg>
      <pc:sldChg chg="addSp delSp modSp new mod">
        <pc:chgData name="Rafael Gomes Alves" userId="14dc2da01bd12bc3" providerId="LiveId" clId="{D1314DE5-CB89-4D33-8BC0-C4E9D6462B3A}" dt="2025-03-21T16:58:18.242" v="12330" actId="207"/>
        <pc:sldMkLst>
          <pc:docMk/>
          <pc:sldMk cId="230638963" sldId="581"/>
        </pc:sldMkLst>
        <pc:spChg chg="mod">
          <ac:chgData name="Rafael Gomes Alves" userId="14dc2da01bd12bc3" providerId="LiveId" clId="{D1314DE5-CB89-4D33-8BC0-C4E9D6462B3A}" dt="2025-03-21T16:58:18.242" v="12330" actId="207"/>
          <ac:spMkLst>
            <pc:docMk/>
            <pc:sldMk cId="230638963" sldId="581"/>
            <ac:spMk id="2" creationId="{1D12F2E7-2B8F-1B53-1E5D-6A359A6C0B9D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30638963" sldId="581"/>
            <ac:spMk id="4" creationId="{05FCED71-BA4D-47A4-5799-A4D725DC38CA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30638963" sldId="581"/>
            <ac:spMk id="5" creationId="{9A2AFE0F-E0E1-ED52-76CF-6B3CE7E49FB1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30638963" sldId="581"/>
            <ac:spMk id="6" creationId="{3F1D7FC7-5D9A-8E4B-5013-91779EA1545F}"/>
          </ac:spMkLst>
        </pc:spChg>
        <pc:spChg chg="add mod">
          <ac:chgData name="Rafael Gomes Alves" userId="14dc2da01bd12bc3" providerId="LiveId" clId="{D1314DE5-CB89-4D33-8BC0-C4E9D6462B3A}" dt="2025-03-15T18:32:07.392" v="8463" actId="790"/>
          <ac:spMkLst>
            <pc:docMk/>
            <pc:sldMk cId="230638963" sldId="581"/>
            <ac:spMk id="10" creationId="{A127DF18-80DA-58B4-BD11-6B2324157CB1}"/>
          </ac:spMkLst>
        </pc:spChg>
        <pc:picChg chg="add mod ord">
          <ac:chgData name="Rafael Gomes Alves" userId="14dc2da01bd12bc3" providerId="LiveId" clId="{D1314DE5-CB89-4D33-8BC0-C4E9D6462B3A}" dt="2025-03-21T16:58:15.791" v="12329" actId="1076"/>
          <ac:picMkLst>
            <pc:docMk/>
            <pc:sldMk cId="230638963" sldId="581"/>
            <ac:picMk id="8" creationId="{8C078DF5-62E5-2524-C8A2-60C9F9E7B7AF}"/>
          </ac:picMkLst>
        </pc:picChg>
      </pc:sldChg>
      <pc:sldChg chg="addSp delSp modSp new mod">
        <pc:chgData name="Rafael Gomes Alves" userId="14dc2da01bd12bc3" providerId="LiveId" clId="{D1314DE5-CB89-4D33-8BC0-C4E9D6462B3A}" dt="2025-03-21T16:58:23.054" v="12331" actId="207"/>
        <pc:sldMkLst>
          <pc:docMk/>
          <pc:sldMk cId="3362894566" sldId="582"/>
        </pc:sldMkLst>
        <pc:spChg chg="mod">
          <ac:chgData name="Rafael Gomes Alves" userId="14dc2da01bd12bc3" providerId="LiveId" clId="{D1314DE5-CB89-4D33-8BC0-C4E9D6462B3A}" dt="2025-03-21T16:58:23.054" v="12331" actId="207"/>
          <ac:spMkLst>
            <pc:docMk/>
            <pc:sldMk cId="3362894566" sldId="582"/>
            <ac:spMk id="2" creationId="{3D1F036E-D482-06F2-5DED-C5401C311D93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362894566" sldId="582"/>
            <ac:spMk id="4" creationId="{FBBB2FC4-B5AE-5B7D-8789-89C2E7B95651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362894566" sldId="582"/>
            <ac:spMk id="5" creationId="{B90C8889-0333-DC23-81A9-9F206A4FDE8C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3362894566" sldId="582"/>
            <ac:spMk id="6" creationId="{AA203678-3694-C8DE-5280-9FA2A9DEF528}"/>
          </ac:spMkLst>
        </pc:spChg>
      </pc:sldChg>
      <pc:sldChg chg="addSp delSp modSp add mod">
        <pc:chgData name="Rafael Gomes Alves" userId="14dc2da01bd12bc3" providerId="LiveId" clId="{D1314DE5-CB89-4D33-8BC0-C4E9D6462B3A}" dt="2025-03-21T16:55:34.809" v="12058" actId="207"/>
        <pc:sldMkLst>
          <pc:docMk/>
          <pc:sldMk cId="2416419361" sldId="583"/>
        </pc:sldMkLst>
      </pc:sldChg>
      <pc:sldChg chg="addSp delSp modSp add del mod">
        <pc:chgData name="Rafael Gomes Alves" userId="14dc2da01bd12bc3" providerId="LiveId" clId="{D1314DE5-CB89-4D33-8BC0-C4E9D6462B3A}" dt="2025-03-21T16:58:29.354" v="12332" actId="2696"/>
        <pc:sldMkLst>
          <pc:docMk/>
          <pc:sldMk cId="3079191926" sldId="584"/>
        </pc:sldMkLst>
      </pc:sldChg>
      <pc:sldChg chg="addSp delSp modSp new mod ord">
        <pc:chgData name="Rafael Gomes Alves" userId="14dc2da01bd12bc3" providerId="LiveId" clId="{D1314DE5-CB89-4D33-8BC0-C4E9D6462B3A}" dt="2025-03-15T18:40:32.735" v="9542" actId="1076"/>
        <pc:sldMkLst>
          <pc:docMk/>
          <pc:sldMk cId="2369299108" sldId="585"/>
        </pc:sldMkLst>
      </pc:sldChg>
      <pc:sldChg chg="addSp delSp modSp new mod ord">
        <pc:chgData name="Rafael Gomes Alves" userId="14dc2da01bd12bc3" providerId="LiveId" clId="{D1314DE5-CB89-4D33-8BC0-C4E9D6462B3A}" dt="2025-03-15T18:32:07.392" v="8463" actId="790"/>
        <pc:sldMkLst>
          <pc:docMk/>
          <pc:sldMk cId="2079090962" sldId="586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079090962" sldId="586"/>
            <ac:spMk id="2" creationId="{AA857888-BEC6-909F-A446-D9BA87494EF7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079090962" sldId="586"/>
            <ac:spMk id="4" creationId="{D4F67D81-786A-66B2-B3BC-B59D1453F320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079090962" sldId="586"/>
            <ac:spMk id="6" creationId="{2566AA3A-5FF2-AB92-BFD5-B3ABA679B800}"/>
          </ac:spMkLst>
        </pc:spChg>
        <pc:spChg chg="add mod">
          <ac:chgData name="Rafael Gomes Alves" userId="14dc2da01bd12bc3" providerId="LiveId" clId="{D1314DE5-CB89-4D33-8BC0-C4E9D6462B3A}" dt="2025-03-15T18:32:07.392" v="8463" actId="790"/>
          <ac:spMkLst>
            <pc:docMk/>
            <pc:sldMk cId="2079090962" sldId="586"/>
            <ac:spMk id="1031" creationId="{A43B38B2-62AA-7D7B-1D33-DF0F4BDDAD6E}"/>
          </ac:spMkLst>
        </pc:spChg>
        <pc:picChg chg="add mod ord">
          <ac:chgData name="Rafael Gomes Alves" userId="14dc2da01bd12bc3" providerId="LiveId" clId="{D1314DE5-CB89-4D33-8BC0-C4E9D6462B3A}" dt="2025-03-15T18:20:06.098" v="7291" actId="26606"/>
          <ac:picMkLst>
            <pc:docMk/>
            <pc:sldMk cId="2079090962" sldId="586"/>
            <ac:picMk id="1026" creationId="{C02D0C3A-872F-FC8A-916F-9B5A706C8280}"/>
          </ac:picMkLst>
        </pc:picChg>
      </pc:sldChg>
      <pc:sldChg chg="modSp add mod">
        <pc:chgData name="Rafael Gomes Alves" userId="14dc2da01bd12bc3" providerId="LiveId" clId="{D1314DE5-CB89-4D33-8BC0-C4E9D6462B3A}" dt="2025-03-21T16:58:56.038" v="12339" actId="20577"/>
        <pc:sldMkLst>
          <pc:docMk/>
          <pc:sldMk cId="2649477710" sldId="587"/>
        </pc:sldMkLst>
      </pc:sldChg>
      <pc:sldChg chg="modSp add mod">
        <pc:chgData name="Rafael Gomes Alves" userId="14dc2da01bd12bc3" providerId="LiveId" clId="{D1314DE5-CB89-4D33-8BC0-C4E9D6462B3A}" dt="2025-03-15T18:32:07.392" v="8463" actId="790"/>
        <pc:sldMkLst>
          <pc:docMk/>
          <pc:sldMk cId="2513070492" sldId="588"/>
        </pc:sldMkLst>
      </pc:sldChg>
      <pc:sldChg chg="new del">
        <pc:chgData name="Rafael Gomes Alves" userId="14dc2da01bd12bc3" providerId="LiveId" clId="{D1314DE5-CB89-4D33-8BC0-C4E9D6462B3A}" dt="2025-03-15T13:30:19.654" v="5465" actId="47"/>
        <pc:sldMkLst>
          <pc:docMk/>
          <pc:sldMk cId="602391468" sldId="589"/>
        </pc:sldMkLst>
      </pc:sldChg>
      <pc:sldChg chg="new del">
        <pc:chgData name="Rafael Gomes Alves" userId="14dc2da01bd12bc3" providerId="LiveId" clId="{D1314DE5-CB89-4D33-8BC0-C4E9D6462B3A}" dt="2025-03-15T13:30:16.188" v="5463" actId="47"/>
        <pc:sldMkLst>
          <pc:docMk/>
          <pc:sldMk cId="914615372" sldId="589"/>
        </pc:sldMkLst>
      </pc:sldChg>
      <pc:sldChg chg="addSp delSp modSp new mod">
        <pc:chgData name="Rafael Gomes Alves" userId="14dc2da01bd12bc3" providerId="LiveId" clId="{D1314DE5-CB89-4D33-8BC0-C4E9D6462B3A}" dt="2025-03-21T17:00:15.866" v="12370" actId="20577"/>
        <pc:sldMkLst>
          <pc:docMk/>
          <pc:sldMk cId="1491724461" sldId="589"/>
        </pc:sldMkLst>
        <pc:spChg chg="mod">
          <ac:chgData name="Rafael Gomes Alves" userId="14dc2da01bd12bc3" providerId="LiveId" clId="{D1314DE5-CB89-4D33-8BC0-C4E9D6462B3A}" dt="2025-03-21T17:00:15.866" v="12370" actId="20577"/>
          <ac:spMkLst>
            <pc:docMk/>
            <pc:sldMk cId="1491724461" sldId="589"/>
            <ac:spMk id="2" creationId="{6B56B64A-3591-2F7B-5359-23C2EE4D3E0B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491724461" sldId="589"/>
            <ac:spMk id="4" creationId="{C1749DB9-073F-E0ED-B6B5-88325B5C4F09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491724461" sldId="589"/>
            <ac:spMk id="5" creationId="{4837BB7B-4C25-E3C4-830D-C68C45233C8D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491724461" sldId="589"/>
            <ac:spMk id="6" creationId="{BC0CAD83-F633-8940-20DC-EB9B68BF401B}"/>
          </ac:spMkLst>
        </pc:spChg>
        <pc:spChg chg="add mod">
          <ac:chgData name="Rafael Gomes Alves" userId="14dc2da01bd12bc3" providerId="LiveId" clId="{D1314DE5-CB89-4D33-8BC0-C4E9D6462B3A}" dt="2025-03-15T18:41:18.158" v="9547" actId="1076"/>
          <ac:spMkLst>
            <pc:docMk/>
            <pc:sldMk cId="1491724461" sldId="589"/>
            <ac:spMk id="7" creationId="{9470EEE6-0068-245B-27FB-2C94EB9A0FBC}"/>
          </ac:spMkLst>
        </pc:spChg>
      </pc:sldChg>
      <pc:sldChg chg="addSp delSp modSp new mod">
        <pc:chgData name="Rafael Gomes Alves" userId="14dc2da01bd12bc3" providerId="LiveId" clId="{D1314DE5-CB89-4D33-8BC0-C4E9D6462B3A}" dt="2025-03-15T18:32:07.392" v="8463" actId="790"/>
        <pc:sldMkLst>
          <pc:docMk/>
          <pc:sldMk cId="419915205" sldId="590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419915205" sldId="590"/>
            <ac:spMk id="4" creationId="{E1F7CDDE-0B55-9BF9-4F3A-0AF2337A4D7F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419915205" sldId="590"/>
            <ac:spMk id="5" creationId="{8E345991-74C8-88AC-F43E-D93209381C50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419915205" sldId="590"/>
            <ac:spMk id="6" creationId="{E53AB8B6-6111-08EF-E995-170AC3CDFF07}"/>
          </ac:spMkLst>
        </pc:spChg>
        <pc:graphicFrameChg chg="add mod modGraphic">
          <ac:chgData name="Rafael Gomes Alves" userId="14dc2da01bd12bc3" providerId="LiveId" clId="{D1314DE5-CB89-4D33-8BC0-C4E9D6462B3A}" dt="2025-03-15T18:32:07.392" v="8463" actId="790"/>
          <ac:graphicFrameMkLst>
            <pc:docMk/>
            <pc:sldMk cId="419915205" sldId="590"/>
            <ac:graphicFrameMk id="7" creationId="{2BF2CD37-B67E-E9CF-1E4D-5F8B41EAC9C5}"/>
          </ac:graphicFrameMkLst>
        </pc:graphicFrameChg>
      </pc:sldChg>
      <pc:sldChg chg="modSp add mod">
        <pc:chgData name="Rafael Gomes Alves" userId="14dc2da01bd12bc3" providerId="LiveId" clId="{D1314DE5-CB89-4D33-8BC0-C4E9D6462B3A}" dt="2025-03-21T16:59:09.209" v="12341" actId="113"/>
        <pc:sldMkLst>
          <pc:docMk/>
          <pc:sldMk cId="918706696" sldId="591"/>
        </pc:sldMkLst>
      </pc:sldChg>
      <pc:sldChg chg="new del">
        <pc:chgData name="Rafael Gomes Alves" userId="14dc2da01bd12bc3" providerId="LiveId" clId="{D1314DE5-CB89-4D33-8BC0-C4E9D6462B3A}" dt="2025-03-15T18:09:05.013" v="6343" actId="47"/>
        <pc:sldMkLst>
          <pc:docMk/>
          <pc:sldMk cId="317806283" sldId="592"/>
        </pc:sldMkLst>
      </pc:sldChg>
      <pc:sldChg chg="modSp add mod">
        <pc:chgData name="Rafael Gomes Alves" userId="14dc2da01bd12bc3" providerId="LiveId" clId="{D1314DE5-CB89-4D33-8BC0-C4E9D6462B3A}" dt="2025-03-21T16:59:36.153" v="12361" actId="113"/>
        <pc:sldMkLst>
          <pc:docMk/>
          <pc:sldMk cId="2278163706" sldId="592"/>
        </pc:sldMkLst>
        <pc:spChg chg="mod">
          <ac:chgData name="Rafael Gomes Alves" userId="14dc2da01bd12bc3" providerId="LiveId" clId="{D1314DE5-CB89-4D33-8BC0-C4E9D6462B3A}" dt="2025-03-21T16:59:36.153" v="12361" actId="113"/>
          <ac:spMkLst>
            <pc:docMk/>
            <pc:sldMk cId="2278163706" sldId="592"/>
            <ac:spMk id="2" creationId="{6E905299-B2C5-4A53-2D90-55E1112A8580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278163706" sldId="592"/>
            <ac:spMk id="4" creationId="{17195C42-E0FA-0BBC-6162-B1B9320BF1B5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278163706" sldId="592"/>
            <ac:spMk id="6" creationId="{1F01F721-66E7-D091-CFE7-9A554BB8EF5A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278163706" sldId="592"/>
            <ac:spMk id="1031" creationId="{8CB718B9-1E07-A8AC-8EA6-EDAB57EC3858}"/>
          </ac:spMkLst>
        </pc:spChg>
      </pc:sldChg>
      <pc:sldChg chg="new del">
        <pc:chgData name="Rafael Gomes Alves" userId="14dc2da01bd12bc3" providerId="LiveId" clId="{D1314DE5-CB89-4D33-8BC0-C4E9D6462B3A}" dt="2025-03-15T18:16:42.362" v="6933" actId="47"/>
        <pc:sldMkLst>
          <pc:docMk/>
          <pc:sldMk cId="3647961383" sldId="592"/>
        </pc:sldMkLst>
      </pc:sldChg>
      <pc:sldChg chg="add del">
        <pc:chgData name="Rafael Gomes Alves" userId="14dc2da01bd12bc3" providerId="LiveId" clId="{D1314DE5-CB89-4D33-8BC0-C4E9D6462B3A}" dt="2025-03-15T18:23:16.121" v="7706"/>
        <pc:sldMkLst>
          <pc:docMk/>
          <pc:sldMk cId="975804917" sldId="593"/>
        </pc:sldMkLst>
      </pc:sldChg>
      <pc:sldChg chg="add del">
        <pc:chgData name="Rafael Gomes Alves" userId="14dc2da01bd12bc3" providerId="LiveId" clId="{D1314DE5-CB89-4D33-8BC0-C4E9D6462B3A}" dt="2025-03-15T18:23:07.251" v="7704"/>
        <pc:sldMkLst>
          <pc:docMk/>
          <pc:sldMk cId="2895143727" sldId="593"/>
        </pc:sldMkLst>
      </pc:sldChg>
      <pc:sldChg chg="delSp modSp new mod ord">
        <pc:chgData name="Rafael Gomes Alves" userId="14dc2da01bd12bc3" providerId="LiveId" clId="{D1314DE5-CB89-4D33-8BC0-C4E9D6462B3A}" dt="2025-03-15T19:01:22.003" v="12046" actId="255"/>
        <pc:sldMkLst>
          <pc:docMk/>
          <pc:sldMk cId="2905949280" sldId="593"/>
        </pc:sldMkLst>
        <pc:spChg chg="mod">
          <ac:chgData name="Rafael Gomes Alves" userId="14dc2da01bd12bc3" providerId="LiveId" clId="{D1314DE5-CB89-4D33-8BC0-C4E9D6462B3A}" dt="2025-03-15T19:01:22.003" v="12046" actId="255"/>
          <ac:spMkLst>
            <pc:docMk/>
            <pc:sldMk cId="2905949280" sldId="593"/>
            <ac:spMk id="2" creationId="{AD5E5531-7E12-64F7-C19D-2EAB047F1A8D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905949280" sldId="593"/>
            <ac:spMk id="4" creationId="{96B75100-DBAB-DA83-E554-C088DC70E5A1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2905949280" sldId="593"/>
            <ac:spMk id="5" creationId="{BEC78699-D11F-F123-1F05-C42796916325}"/>
          </ac:spMkLst>
        </pc:spChg>
        <pc:spChg chg="mod">
          <ac:chgData name="Rafael Gomes Alves" userId="14dc2da01bd12bc3" providerId="LiveId" clId="{D1314DE5-CB89-4D33-8BC0-C4E9D6462B3A}" dt="2025-03-15T18:38:33.940" v="9339"/>
          <ac:spMkLst>
            <pc:docMk/>
            <pc:sldMk cId="2905949280" sldId="593"/>
            <ac:spMk id="6" creationId="{1972920F-0BE2-A0A8-8C8A-36E7AD0DFCFD}"/>
          </ac:spMkLst>
        </pc:spChg>
      </pc:sldChg>
      <pc:sldChg chg="modSp add mod">
        <pc:chgData name="Rafael Gomes Alves" userId="14dc2da01bd12bc3" providerId="LiveId" clId="{D1314DE5-CB89-4D33-8BC0-C4E9D6462B3A}" dt="2025-03-15T18:32:07.392" v="8463" actId="790"/>
        <pc:sldMkLst>
          <pc:docMk/>
          <pc:sldMk cId="1449620336" sldId="594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449620336" sldId="594"/>
            <ac:spMk id="7" creationId="{1C3857EC-6167-F0BA-31D3-5FF992A2B12C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449620336" sldId="594"/>
            <ac:spMk id="8" creationId="{DEA7D0DD-44DB-C36C-CD59-11AC59E851CE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449620336" sldId="594"/>
            <ac:spMk id="9" creationId="{5B627DD3-64E3-F5A0-572A-FD6609910452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449620336" sldId="594"/>
            <ac:spMk id="10" creationId="{71184E5C-2F5D-2080-3299-70E7C3D0F9B4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449620336" sldId="594"/>
            <ac:spMk id="11" creationId="{F11114DF-5517-4048-0C4C-51DC0D9864D7}"/>
          </ac:spMkLst>
        </pc:spChg>
      </pc:sldChg>
      <pc:sldChg chg="addSp delSp modSp new mod ord">
        <pc:chgData name="Rafael Gomes Alves" userId="14dc2da01bd12bc3" providerId="LiveId" clId="{D1314DE5-CB89-4D33-8BC0-C4E9D6462B3A}" dt="2025-03-21T17:00:42.660" v="12374" actId="242"/>
        <pc:sldMkLst>
          <pc:docMk/>
          <pc:sldMk cId="1311718014" sldId="595"/>
        </pc:sldMkLst>
      </pc:sldChg>
      <pc:sldChg chg="addSp delSp modSp add mod">
        <pc:chgData name="Rafael Gomes Alves" userId="14dc2da01bd12bc3" providerId="LiveId" clId="{D1314DE5-CB89-4D33-8BC0-C4E9D6462B3A}" dt="2025-03-15T18:32:07.392" v="8463" actId="790"/>
        <pc:sldMkLst>
          <pc:docMk/>
          <pc:sldMk cId="1321895624" sldId="596"/>
        </pc:sldMkLst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321895624" sldId="596"/>
            <ac:spMk id="2" creationId="{66FFEFC8-2CEE-5B15-D440-29F263235390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321895624" sldId="596"/>
            <ac:spMk id="4" creationId="{6555E3B5-185B-1466-3C04-9FEB2B3FDBCF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321895624" sldId="596"/>
            <ac:spMk id="5" creationId="{6AF7E24B-8A12-EB97-9507-8F4867C1BA1D}"/>
          </ac:spMkLst>
        </pc:spChg>
        <pc:spChg chg="mod">
          <ac:chgData name="Rafael Gomes Alves" userId="14dc2da01bd12bc3" providerId="LiveId" clId="{D1314DE5-CB89-4D33-8BC0-C4E9D6462B3A}" dt="2025-03-15T18:32:07.392" v="8463" actId="790"/>
          <ac:spMkLst>
            <pc:docMk/>
            <pc:sldMk cId="1321895624" sldId="596"/>
            <ac:spMk id="6" creationId="{0EB00056-9010-A422-8B9A-FCE78C65BDC7}"/>
          </ac:spMkLst>
        </pc:spChg>
      </pc:sldChg>
      <pc:sldChg chg="delSp modSp new mod">
        <pc:chgData name="Rafael Gomes Alves" userId="14dc2da01bd12bc3" providerId="LiveId" clId="{D1314DE5-CB89-4D33-8BC0-C4E9D6462B3A}" dt="2025-03-21T17:00:50.272" v="12375" actId="113"/>
        <pc:sldMkLst>
          <pc:docMk/>
          <pc:sldMk cId="1858759382" sldId="597"/>
        </pc:sldMkLst>
        <pc:spChg chg="mod">
          <ac:chgData name="Rafael Gomes Alves" userId="14dc2da01bd12bc3" providerId="LiveId" clId="{D1314DE5-CB89-4D33-8BC0-C4E9D6462B3A}" dt="2025-03-21T17:00:50.272" v="12375" actId="113"/>
          <ac:spMkLst>
            <pc:docMk/>
            <pc:sldMk cId="1858759382" sldId="597"/>
            <ac:spMk id="2" creationId="{C2FF3A49-00EC-D23C-17DA-43F1D9FF4341}"/>
          </ac:spMkLst>
        </pc:spChg>
        <pc:spChg chg="mod">
          <ac:chgData name="Rafael Gomes Alves" userId="14dc2da01bd12bc3" providerId="LiveId" clId="{D1314DE5-CB89-4D33-8BC0-C4E9D6462B3A}" dt="2025-03-15T18:50:27.044" v="11327" actId="20577"/>
          <ac:spMkLst>
            <pc:docMk/>
            <pc:sldMk cId="1858759382" sldId="597"/>
            <ac:spMk id="4" creationId="{1930E271-24A9-0843-B03E-22B61B1872AE}"/>
          </ac:spMkLst>
        </pc:spChg>
        <pc:spChg chg="mod">
          <ac:chgData name="Rafael Gomes Alves" userId="14dc2da01bd12bc3" providerId="LiveId" clId="{D1314DE5-CB89-4D33-8BC0-C4E9D6462B3A}" dt="2025-03-15T18:54:03.908" v="11884"/>
          <ac:spMkLst>
            <pc:docMk/>
            <pc:sldMk cId="1858759382" sldId="597"/>
            <ac:spMk id="6" creationId="{BE2032A8-4D48-A815-899C-9E496D974639}"/>
          </ac:spMkLst>
        </pc:spChg>
      </pc:sldChg>
      <pc:sldChg chg="add del">
        <pc:chgData name="Rafael Gomes Alves" userId="14dc2da01bd12bc3" providerId="LiveId" clId="{D1314DE5-CB89-4D33-8BC0-C4E9D6462B3A}" dt="2025-03-15T18:39:52.704" v="9537"/>
        <pc:sldMkLst>
          <pc:docMk/>
          <pc:sldMk cId="1887537825" sldId="597"/>
        </pc:sldMkLst>
      </pc:sldChg>
      <pc:sldChg chg="add del">
        <pc:chgData name="Rafael Gomes Alves" userId="14dc2da01bd12bc3" providerId="LiveId" clId="{D1314DE5-CB89-4D33-8BC0-C4E9D6462B3A}" dt="2025-03-21T16:59:26.575" v="12343" actId="47"/>
        <pc:sldMkLst>
          <pc:docMk/>
          <pc:sldMk cId="2512960185" sldId="598"/>
        </pc:sldMkLst>
      </pc:sldChg>
    </pc:docChg>
  </pc:docChgLst>
  <pc:docChgLst>
    <pc:chgData name="Rafael Gomes Alves" userId="14dc2da01bd12bc3" providerId="LiveId" clId="{0CE9F1AB-E31A-4B9D-B8C5-8F2DF0591C5F}"/>
    <pc:docChg chg="undo custSel addSld delSld modSld sldOrd modMainMaster addSection delSection modSection">
      <pc:chgData name="Rafael Gomes Alves" userId="14dc2da01bd12bc3" providerId="LiveId" clId="{0CE9F1AB-E31A-4B9D-B8C5-8F2DF0591C5F}" dt="2025-02-07T12:15:53.659" v="9314" actId="2696"/>
      <pc:docMkLst>
        <pc:docMk/>
      </pc:docMkLst>
      <pc:sldChg chg="modSp mod ord">
        <pc:chgData name="Rafael Gomes Alves" userId="14dc2da01bd12bc3" providerId="LiveId" clId="{0CE9F1AB-E31A-4B9D-B8C5-8F2DF0591C5F}" dt="2025-01-31T16:28:31.336" v="294"/>
        <pc:sldMkLst>
          <pc:docMk/>
          <pc:sldMk cId="2624785958" sldId="257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1311775749" sldId="258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1117379649" sldId="259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2577638251" sldId="260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3219512232" sldId="261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2395751431" sldId="262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3928792972" sldId="263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111663421" sldId="265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543107639" sldId="266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4262949001" sldId="267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3445002630" sldId="268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3043693733" sldId="269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1341810482" sldId="270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1882687679" sldId="271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1652117455" sldId="272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3646176474" sldId="273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2914964447" sldId="274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215876449" sldId="275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3014607945" sldId="276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2513638672" sldId="277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3753872019" sldId="278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2693604965" sldId="279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2264075950" sldId="280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2150427134" sldId="281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2313743762" sldId="282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2129493288" sldId="283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3043530517" sldId="284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3368653697" sldId="285"/>
        </pc:sldMkLst>
      </pc:sldChg>
      <pc:sldChg chg="modSp del mod">
        <pc:chgData name="Rafael Gomes Alves" userId="14dc2da01bd12bc3" providerId="LiveId" clId="{0CE9F1AB-E31A-4B9D-B8C5-8F2DF0591C5F}" dt="2025-02-03T22:22:27.693" v="5906" actId="2696"/>
        <pc:sldMkLst>
          <pc:docMk/>
          <pc:sldMk cId="2015072901" sldId="286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4263581588" sldId="287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4082043562" sldId="288"/>
        </pc:sldMkLst>
      </pc:sldChg>
      <pc:sldChg chg="del">
        <pc:chgData name="Rafael Gomes Alves" userId="14dc2da01bd12bc3" providerId="LiveId" clId="{0CE9F1AB-E31A-4B9D-B8C5-8F2DF0591C5F}" dt="2025-02-03T22:22:42.247" v="5907" actId="47"/>
        <pc:sldMkLst>
          <pc:docMk/>
          <pc:sldMk cId="3859336345" sldId="289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24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25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26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27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28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29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30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31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32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33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34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35"/>
        </pc:sldMkLst>
      </pc:sldChg>
      <pc:sldChg chg="del">
        <pc:chgData name="Rafael Gomes Alves" userId="14dc2da01bd12bc3" providerId="LiveId" clId="{0CE9F1AB-E31A-4B9D-B8C5-8F2DF0591C5F}" dt="2025-02-03T22:22:27.693" v="5906" actId="2696"/>
        <pc:sldMkLst>
          <pc:docMk/>
          <pc:sldMk cId="0" sldId="336"/>
        </pc:sldMkLst>
      </pc:sldChg>
      <pc:sldChg chg="modSp add mod ord">
        <pc:chgData name="Rafael Gomes Alves" userId="14dc2da01bd12bc3" providerId="LiveId" clId="{0CE9F1AB-E31A-4B9D-B8C5-8F2DF0591C5F}" dt="2025-01-31T16:38:58.483" v="915" actId="313"/>
        <pc:sldMkLst>
          <pc:docMk/>
          <pc:sldMk cId="2456188594" sldId="339"/>
        </pc:sldMkLst>
      </pc:sldChg>
      <pc:sldChg chg="addSp delSp modSp add mod">
        <pc:chgData name="Rafael Gomes Alves" userId="14dc2da01bd12bc3" providerId="LiveId" clId="{0CE9F1AB-E31A-4B9D-B8C5-8F2DF0591C5F}" dt="2025-02-06T18:34:32.613" v="7381" actId="20577"/>
        <pc:sldMkLst>
          <pc:docMk/>
          <pc:sldMk cId="2726450287" sldId="340"/>
        </pc:sldMkLst>
      </pc:sldChg>
      <pc:sldChg chg="addSp delSp modSp add del mod">
        <pc:chgData name="Rafael Gomes Alves" userId="14dc2da01bd12bc3" providerId="LiveId" clId="{0CE9F1AB-E31A-4B9D-B8C5-8F2DF0591C5F}" dt="2025-01-31T16:42:59.278" v="1004" actId="47"/>
        <pc:sldMkLst>
          <pc:docMk/>
          <pc:sldMk cId="1042189632" sldId="341"/>
        </pc:sldMkLst>
      </pc:sldChg>
      <pc:sldChg chg="new del">
        <pc:chgData name="Rafael Gomes Alves" userId="14dc2da01bd12bc3" providerId="LiveId" clId="{0CE9F1AB-E31A-4B9D-B8C5-8F2DF0591C5F}" dt="2025-01-31T16:38:48.186" v="914" actId="47"/>
        <pc:sldMkLst>
          <pc:docMk/>
          <pc:sldMk cId="1067400663" sldId="342"/>
        </pc:sldMkLst>
      </pc:sldChg>
      <pc:sldChg chg="modSp new del">
        <pc:chgData name="Rafael Gomes Alves" userId="14dc2da01bd12bc3" providerId="LiveId" clId="{0CE9F1AB-E31A-4B9D-B8C5-8F2DF0591C5F}" dt="2025-01-31T16:38:33.492" v="910" actId="47"/>
        <pc:sldMkLst>
          <pc:docMk/>
          <pc:sldMk cId="1305280106" sldId="342"/>
        </pc:sldMkLst>
      </pc:sldChg>
      <pc:sldChg chg="addSp delSp modSp add mod modClrScheme chgLayout">
        <pc:chgData name="Rafael Gomes Alves" userId="14dc2da01bd12bc3" providerId="LiveId" clId="{0CE9F1AB-E31A-4B9D-B8C5-8F2DF0591C5F}" dt="2025-01-31T16:44:41.955" v="1008"/>
        <pc:sldMkLst>
          <pc:docMk/>
          <pc:sldMk cId="1810780607" sldId="342"/>
        </pc:sldMkLst>
      </pc:sldChg>
      <pc:sldChg chg="new del">
        <pc:chgData name="Rafael Gomes Alves" userId="14dc2da01bd12bc3" providerId="LiveId" clId="{0CE9F1AB-E31A-4B9D-B8C5-8F2DF0591C5F}" dt="2025-01-31T16:38:03.187" v="905" actId="47"/>
        <pc:sldMkLst>
          <pc:docMk/>
          <pc:sldMk cId="300009897" sldId="343"/>
        </pc:sldMkLst>
      </pc:sldChg>
      <pc:sldChg chg="new del">
        <pc:chgData name="Rafael Gomes Alves" userId="14dc2da01bd12bc3" providerId="LiveId" clId="{0CE9F1AB-E31A-4B9D-B8C5-8F2DF0591C5F}" dt="2025-01-31T16:38:37.041" v="912" actId="47"/>
        <pc:sldMkLst>
          <pc:docMk/>
          <pc:sldMk cId="919376441" sldId="343"/>
        </pc:sldMkLst>
      </pc:sldChg>
      <pc:sldChg chg="modSp add mod modNotesTx">
        <pc:chgData name="Rafael Gomes Alves" userId="14dc2da01bd12bc3" providerId="LiveId" clId="{0CE9F1AB-E31A-4B9D-B8C5-8F2DF0591C5F}" dt="2025-01-31T17:00:10.035" v="1702"/>
        <pc:sldMkLst>
          <pc:docMk/>
          <pc:sldMk cId="2375280550" sldId="343"/>
        </pc:sldMkLst>
      </pc:sldChg>
      <pc:sldChg chg="new del">
        <pc:chgData name="Rafael Gomes Alves" userId="14dc2da01bd12bc3" providerId="LiveId" clId="{0CE9F1AB-E31A-4B9D-B8C5-8F2DF0591C5F}" dt="2025-01-31T16:38:13.920" v="907" actId="47"/>
        <pc:sldMkLst>
          <pc:docMk/>
          <pc:sldMk cId="3783026932" sldId="343"/>
        </pc:sldMkLst>
      </pc:sldChg>
      <pc:sldChg chg="new del">
        <pc:chgData name="Rafael Gomes Alves" userId="14dc2da01bd12bc3" providerId="LiveId" clId="{0CE9F1AB-E31A-4B9D-B8C5-8F2DF0591C5F}" dt="2025-01-31T16:45:41.605" v="1012" actId="47"/>
        <pc:sldMkLst>
          <pc:docMk/>
          <pc:sldMk cId="915286599" sldId="344"/>
        </pc:sldMkLst>
      </pc:sldChg>
      <pc:sldChg chg="addSp delSp modSp new mod">
        <pc:chgData name="Rafael Gomes Alves" userId="14dc2da01bd12bc3" providerId="LiveId" clId="{0CE9F1AB-E31A-4B9D-B8C5-8F2DF0591C5F}" dt="2025-01-31T17:06:02.543" v="1938" actId="1076"/>
        <pc:sldMkLst>
          <pc:docMk/>
          <pc:sldMk cId="2398123757" sldId="344"/>
        </pc:sldMkLst>
      </pc:sldChg>
      <pc:sldChg chg="new del">
        <pc:chgData name="Rafael Gomes Alves" userId="14dc2da01bd12bc3" providerId="LiveId" clId="{0CE9F1AB-E31A-4B9D-B8C5-8F2DF0591C5F}" dt="2025-01-31T16:45:28.585" v="1010" actId="47"/>
        <pc:sldMkLst>
          <pc:docMk/>
          <pc:sldMk cId="2872531413" sldId="344"/>
        </pc:sldMkLst>
      </pc:sldChg>
      <pc:sldChg chg="new del">
        <pc:chgData name="Rafael Gomes Alves" userId="14dc2da01bd12bc3" providerId="LiveId" clId="{0CE9F1AB-E31A-4B9D-B8C5-8F2DF0591C5F}" dt="2025-01-31T16:38:35.756" v="911" actId="47"/>
        <pc:sldMkLst>
          <pc:docMk/>
          <pc:sldMk cId="4164525695" sldId="344"/>
        </pc:sldMkLst>
      </pc:sldChg>
      <pc:sldChg chg="addSp delSp modSp add mod ord">
        <pc:chgData name="Rafael Gomes Alves" userId="14dc2da01bd12bc3" providerId="LiveId" clId="{0CE9F1AB-E31A-4B9D-B8C5-8F2DF0591C5F}" dt="2025-02-06T17:25:14.283" v="6031" actId="20577"/>
        <pc:sldMkLst>
          <pc:docMk/>
          <pc:sldMk cId="1234865334" sldId="345"/>
        </pc:sldMkLst>
      </pc:sldChg>
      <pc:sldChg chg="modSp add mod">
        <pc:chgData name="Rafael Gomes Alves" userId="14dc2da01bd12bc3" providerId="LiveId" clId="{0CE9F1AB-E31A-4B9D-B8C5-8F2DF0591C5F}" dt="2025-02-06T17:23:04.453" v="5937" actId="20577"/>
        <pc:sldMkLst>
          <pc:docMk/>
          <pc:sldMk cId="1897560750" sldId="346"/>
        </pc:sldMkLst>
      </pc:sldChg>
      <pc:sldChg chg="addSp delSp modSp add mod modClrScheme chgLayout">
        <pc:chgData name="Rafael Gomes Alves" userId="14dc2da01bd12bc3" providerId="LiveId" clId="{0CE9F1AB-E31A-4B9D-B8C5-8F2DF0591C5F}" dt="2025-01-31T17:20:42.007" v="2464" actId="242"/>
        <pc:sldMkLst>
          <pc:docMk/>
          <pc:sldMk cId="2813371345" sldId="347"/>
        </pc:sldMkLst>
      </pc:sldChg>
      <pc:sldChg chg="addSp delSp modSp add mod modClrScheme chgLayout">
        <pc:chgData name="Rafael Gomes Alves" userId="14dc2da01bd12bc3" providerId="LiveId" clId="{0CE9F1AB-E31A-4B9D-B8C5-8F2DF0591C5F}" dt="2025-01-31T17:24:14.481" v="2830" actId="20577"/>
        <pc:sldMkLst>
          <pc:docMk/>
          <pc:sldMk cId="3544048697" sldId="348"/>
        </pc:sldMkLst>
      </pc:sldChg>
      <pc:sldChg chg="addSp delSp modSp add mod modAnim">
        <pc:chgData name="Rafael Gomes Alves" userId="14dc2da01bd12bc3" providerId="LiveId" clId="{0CE9F1AB-E31A-4B9D-B8C5-8F2DF0591C5F}" dt="2025-01-31T17:25:53.601" v="2878" actId="20577"/>
        <pc:sldMkLst>
          <pc:docMk/>
          <pc:sldMk cId="665323377" sldId="349"/>
        </pc:sldMkLst>
      </pc:sldChg>
      <pc:sldChg chg="addSp delSp modSp add mod modClrScheme chgLayout">
        <pc:chgData name="Rafael Gomes Alves" userId="14dc2da01bd12bc3" providerId="LiveId" clId="{0CE9F1AB-E31A-4B9D-B8C5-8F2DF0591C5F}" dt="2025-01-31T17:40:13.975" v="3021" actId="1076"/>
        <pc:sldMkLst>
          <pc:docMk/>
          <pc:sldMk cId="67787437" sldId="350"/>
        </pc:sldMkLst>
      </pc:sldChg>
      <pc:sldChg chg="addSp delSp modSp add mod modAnim">
        <pc:chgData name="Rafael Gomes Alves" userId="14dc2da01bd12bc3" providerId="LiveId" clId="{0CE9F1AB-E31A-4B9D-B8C5-8F2DF0591C5F}" dt="2025-01-31T17:51:34.648" v="3064" actId="1076"/>
        <pc:sldMkLst>
          <pc:docMk/>
          <pc:sldMk cId="879604659" sldId="351"/>
        </pc:sldMkLst>
      </pc:sldChg>
      <pc:sldChg chg="new del">
        <pc:chgData name="Rafael Gomes Alves" userId="14dc2da01bd12bc3" providerId="LiveId" clId="{0CE9F1AB-E31A-4B9D-B8C5-8F2DF0591C5F}" dt="2025-01-31T16:50:32.375" v="1057" actId="47"/>
        <pc:sldMkLst>
          <pc:docMk/>
          <pc:sldMk cId="3193747725" sldId="352"/>
        </pc:sldMkLst>
      </pc:sldChg>
      <pc:sldChg chg="addSp delSp modSp add mod">
        <pc:chgData name="Rafael Gomes Alves" userId="14dc2da01bd12bc3" providerId="LiveId" clId="{0CE9F1AB-E31A-4B9D-B8C5-8F2DF0591C5F}" dt="2025-02-03T22:23:29.401" v="5936" actId="403"/>
        <pc:sldMkLst>
          <pc:docMk/>
          <pc:sldMk cId="3787350598" sldId="352"/>
        </pc:sldMkLst>
      </pc:sldChg>
      <pc:sldChg chg="modSp new del mod">
        <pc:chgData name="Rafael Gomes Alves" userId="14dc2da01bd12bc3" providerId="LiveId" clId="{0CE9F1AB-E31A-4B9D-B8C5-8F2DF0591C5F}" dt="2025-01-31T17:12:18.773" v="2224" actId="47"/>
        <pc:sldMkLst>
          <pc:docMk/>
          <pc:sldMk cId="1281426971" sldId="353"/>
        </pc:sldMkLst>
      </pc:sldChg>
      <pc:sldChg chg="modSp add mod">
        <pc:chgData name="Rafael Gomes Alves" userId="14dc2da01bd12bc3" providerId="LiveId" clId="{0CE9F1AB-E31A-4B9D-B8C5-8F2DF0591C5F}" dt="2025-02-06T17:24:13.148" v="5943" actId="20577"/>
        <pc:sldMkLst>
          <pc:docMk/>
          <pc:sldMk cId="12067216" sldId="354"/>
        </pc:sldMkLst>
      </pc:sldChg>
      <pc:sldChg chg="modSp new mod">
        <pc:chgData name="Rafael Gomes Alves" userId="14dc2da01bd12bc3" providerId="LiveId" clId="{0CE9F1AB-E31A-4B9D-B8C5-8F2DF0591C5F}" dt="2025-01-31T17:19:58.451" v="2462" actId="20577"/>
        <pc:sldMkLst>
          <pc:docMk/>
          <pc:sldMk cId="4125919724" sldId="355"/>
        </pc:sldMkLst>
      </pc:sldChg>
      <pc:sldChg chg="addSp modSp add mod">
        <pc:chgData name="Rafael Gomes Alves" userId="14dc2da01bd12bc3" providerId="LiveId" clId="{0CE9F1AB-E31A-4B9D-B8C5-8F2DF0591C5F}" dt="2025-02-06T17:47:58.963" v="6036" actId="1076"/>
        <pc:sldMkLst>
          <pc:docMk/>
          <pc:sldMk cId="3628271767" sldId="356"/>
        </pc:sldMkLst>
      </pc:sldChg>
      <pc:sldChg chg="addSp delSp modSp new mod modAnim">
        <pc:chgData name="Rafael Gomes Alves" userId="14dc2da01bd12bc3" providerId="LiveId" clId="{0CE9F1AB-E31A-4B9D-B8C5-8F2DF0591C5F}" dt="2025-01-31T17:55:14.300" v="3124"/>
        <pc:sldMkLst>
          <pc:docMk/>
          <pc:sldMk cId="3520222368" sldId="357"/>
        </pc:sldMkLst>
      </pc:sldChg>
      <pc:sldChg chg="addSp delSp modSp new mod modAnim">
        <pc:chgData name="Rafael Gomes Alves" userId="14dc2da01bd12bc3" providerId="LiveId" clId="{0CE9F1AB-E31A-4B9D-B8C5-8F2DF0591C5F}" dt="2025-02-03T21:37:20.654" v="3159"/>
        <pc:sldMkLst>
          <pc:docMk/>
          <pc:sldMk cId="3545713642" sldId="358"/>
        </pc:sldMkLst>
      </pc:sldChg>
      <pc:sldChg chg="addSp delSp modSp add mod">
        <pc:chgData name="Rafael Gomes Alves" userId="14dc2da01bd12bc3" providerId="LiveId" clId="{0CE9F1AB-E31A-4B9D-B8C5-8F2DF0591C5F}" dt="2025-02-03T21:41:26.504" v="3489" actId="20577"/>
        <pc:sldMkLst>
          <pc:docMk/>
          <pc:sldMk cId="4208799632" sldId="359"/>
        </pc:sldMkLst>
      </pc:sldChg>
      <pc:sldChg chg="addSp delSp modSp add mod">
        <pc:chgData name="Rafael Gomes Alves" userId="14dc2da01bd12bc3" providerId="LiveId" clId="{0CE9F1AB-E31A-4B9D-B8C5-8F2DF0591C5F}" dt="2025-02-03T21:45:14.346" v="3540" actId="1076"/>
        <pc:sldMkLst>
          <pc:docMk/>
          <pc:sldMk cId="338223249" sldId="360"/>
        </pc:sldMkLst>
      </pc:sldChg>
      <pc:sldChg chg="add del">
        <pc:chgData name="Rafael Gomes Alves" userId="14dc2da01bd12bc3" providerId="LiveId" clId="{0CE9F1AB-E31A-4B9D-B8C5-8F2DF0591C5F}" dt="2025-02-03T21:46:19.891" v="3542"/>
        <pc:sldMkLst>
          <pc:docMk/>
          <pc:sldMk cId="0" sldId="361"/>
        </pc:sldMkLst>
      </pc:sldChg>
      <pc:sldChg chg="modSp new mod">
        <pc:chgData name="Rafael Gomes Alves" userId="14dc2da01bd12bc3" providerId="LiveId" clId="{0CE9F1AB-E31A-4B9D-B8C5-8F2DF0591C5F}" dt="2025-02-06T17:52:51.349" v="6053" actId="404"/>
        <pc:sldMkLst>
          <pc:docMk/>
          <pc:sldMk cId="712002487" sldId="361"/>
        </pc:sldMkLst>
      </pc:sldChg>
      <pc:sldChg chg="delSp modSp new del mod">
        <pc:chgData name="Rafael Gomes Alves" userId="14dc2da01bd12bc3" providerId="LiveId" clId="{0CE9F1AB-E31A-4B9D-B8C5-8F2DF0591C5F}" dt="2025-02-03T21:46:47.810" v="3549" actId="47"/>
        <pc:sldMkLst>
          <pc:docMk/>
          <pc:sldMk cId="1710227679" sldId="361"/>
        </pc:sldMkLst>
      </pc:sldChg>
      <pc:sldChg chg="addSp delSp modSp new mod ord">
        <pc:chgData name="Rafael Gomes Alves" userId="14dc2da01bd12bc3" providerId="LiveId" clId="{0CE9F1AB-E31A-4B9D-B8C5-8F2DF0591C5F}" dt="2025-02-03T22:13:52.003" v="5539" actId="20577"/>
        <pc:sldMkLst>
          <pc:docMk/>
          <pc:sldMk cId="1605788675" sldId="362"/>
        </pc:sldMkLst>
      </pc:sldChg>
      <pc:sldChg chg="new del">
        <pc:chgData name="Rafael Gomes Alves" userId="14dc2da01bd12bc3" providerId="LiveId" clId="{0CE9F1AB-E31A-4B9D-B8C5-8F2DF0591C5F}" dt="2025-02-03T21:56:18.934" v="4251" actId="47"/>
        <pc:sldMkLst>
          <pc:docMk/>
          <pc:sldMk cId="2436722186" sldId="362"/>
        </pc:sldMkLst>
      </pc:sldChg>
      <pc:sldChg chg="addSp delSp modSp add mod ord">
        <pc:chgData name="Rafael Gomes Alves" userId="14dc2da01bd12bc3" providerId="LiveId" clId="{0CE9F1AB-E31A-4B9D-B8C5-8F2DF0591C5F}" dt="2025-02-03T22:05:42.562" v="4836"/>
        <pc:sldMkLst>
          <pc:docMk/>
          <pc:sldMk cId="1504733647" sldId="363"/>
        </pc:sldMkLst>
      </pc:sldChg>
      <pc:sldChg chg="modSp add mod ord">
        <pc:chgData name="Rafael Gomes Alves" userId="14dc2da01bd12bc3" providerId="LiveId" clId="{0CE9F1AB-E31A-4B9D-B8C5-8F2DF0591C5F}" dt="2025-02-06T18:35:02.962" v="7391"/>
        <pc:sldMkLst>
          <pc:docMk/>
          <pc:sldMk cId="967825407" sldId="364"/>
        </pc:sldMkLst>
      </pc:sldChg>
      <pc:sldChg chg="modSp add del mod">
        <pc:chgData name="Rafael Gomes Alves" userId="14dc2da01bd12bc3" providerId="LiveId" clId="{0CE9F1AB-E31A-4B9D-B8C5-8F2DF0591C5F}" dt="2025-02-07T12:15:53.659" v="9314" actId="2696"/>
        <pc:sldMkLst>
          <pc:docMk/>
          <pc:sldMk cId="2741160062" sldId="375"/>
        </pc:sldMkLst>
      </pc:sldChg>
      <pc:sldChg chg="modSp add mod">
        <pc:chgData name="Rafael Gomes Alves" userId="14dc2da01bd12bc3" providerId="LiveId" clId="{0CE9F1AB-E31A-4B9D-B8C5-8F2DF0591C5F}" dt="2025-02-06T18:36:05.536" v="7412" actId="20577"/>
        <pc:sldMkLst>
          <pc:docMk/>
          <pc:sldMk cId="1062991636" sldId="376"/>
        </pc:sldMkLst>
      </pc:sldChg>
      <pc:sldChg chg="modSp add mod">
        <pc:chgData name="Rafael Gomes Alves" userId="14dc2da01bd12bc3" providerId="LiveId" clId="{0CE9F1AB-E31A-4B9D-B8C5-8F2DF0591C5F}" dt="2025-02-06T17:53:44.014" v="6113" actId="20577"/>
        <pc:sldMkLst>
          <pc:docMk/>
          <pc:sldMk cId="595064915" sldId="377"/>
        </pc:sldMkLst>
      </pc:sldChg>
      <pc:sldChg chg="modSp add mod">
        <pc:chgData name="Rafael Gomes Alves" userId="14dc2da01bd12bc3" providerId="LiveId" clId="{0CE9F1AB-E31A-4B9D-B8C5-8F2DF0591C5F}" dt="2025-02-03T22:08:18.556" v="4981" actId="20577"/>
        <pc:sldMkLst>
          <pc:docMk/>
          <pc:sldMk cId="445888290" sldId="381"/>
        </pc:sldMkLst>
      </pc:sldChg>
      <pc:sldChg chg="add del">
        <pc:chgData name="Rafael Gomes Alves" userId="14dc2da01bd12bc3" providerId="LiveId" clId="{0CE9F1AB-E31A-4B9D-B8C5-8F2DF0591C5F}" dt="2025-02-03T22:08:39.523" v="4992" actId="47"/>
        <pc:sldMkLst>
          <pc:docMk/>
          <pc:sldMk cId="2744841122" sldId="382"/>
        </pc:sldMkLst>
      </pc:sldChg>
      <pc:sldChg chg="modSp new del mod">
        <pc:chgData name="Rafael Gomes Alves" userId="14dc2da01bd12bc3" providerId="LiveId" clId="{0CE9F1AB-E31A-4B9D-B8C5-8F2DF0591C5F}" dt="2025-02-06T19:08:45.797" v="9221" actId="47"/>
        <pc:sldMkLst>
          <pc:docMk/>
          <pc:sldMk cId="2012344495" sldId="383"/>
        </pc:sldMkLst>
      </pc:sldChg>
      <pc:sldChg chg="add del">
        <pc:chgData name="Rafael Gomes Alves" userId="14dc2da01bd12bc3" providerId="LiveId" clId="{0CE9F1AB-E31A-4B9D-B8C5-8F2DF0591C5F}" dt="2025-02-03T22:08:35.816" v="4989" actId="47"/>
        <pc:sldMkLst>
          <pc:docMk/>
          <pc:sldMk cId="1691770539" sldId="384"/>
        </pc:sldMkLst>
      </pc:sldChg>
      <pc:sldChg chg="modSp new del mod">
        <pc:chgData name="Rafael Gomes Alves" userId="14dc2da01bd12bc3" providerId="LiveId" clId="{0CE9F1AB-E31A-4B9D-B8C5-8F2DF0591C5F}" dt="2025-02-06T19:08:45.797" v="9221" actId="47"/>
        <pc:sldMkLst>
          <pc:docMk/>
          <pc:sldMk cId="375165288" sldId="385"/>
        </pc:sldMkLst>
      </pc:sldChg>
      <pc:sldChg chg="add del">
        <pc:chgData name="Rafael Gomes Alves" userId="14dc2da01bd12bc3" providerId="LiveId" clId="{0CE9F1AB-E31A-4B9D-B8C5-8F2DF0591C5F}" dt="2025-02-03T22:08:36.672" v="4990" actId="47"/>
        <pc:sldMkLst>
          <pc:docMk/>
          <pc:sldMk cId="436972247" sldId="386"/>
        </pc:sldMkLst>
      </pc:sldChg>
      <pc:sldChg chg="modSp new del mod">
        <pc:chgData name="Rafael Gomes Alves" userId="14dc2da01bd12bc3" providerId="LiveId" clId="{0CE9F1AB-E31A-4B9D-B8C5-8F2DF0591C5F}" dt="2025-02-06T19:08:45.797" v="9221" actId="47"/>
        <pc:sldMkLst>
          <pc:docMk/>
          <pc:sldMk cId="4275212204" sldId="387"/>
        </pc:sldMkLst>
      </pc:sldChg>
      <pc:sldChg chg="modSp new del mod">
        <pc:chgData name="Rafael Gomes Alves" userId="14dc2da01bd12bc3" providerId="LiveId" clId="{0CE9F1AB-E31A-4B9D-B8C5-8F2DF0591C5F}" dt="2025-02-06T19:08:45.797" v="9221" actId="47"/>
        <pc:sldMkLst>
          <pc:docMk/>
          <pc:sldMk cId="2596834870" sldId="388"/>
        </pc:sldMkLst>
      </pc:sldChg>
      <pc:sldChg chg="add del">
        <pc:chgData name="Rafael Gomes Alves" userId="14dc2da01bd12bc3" providerId="LiveId" clId="{0CE9F1AB-E31A-4B9D-B8C5-8F2DF0591C5F}" dt="2025-02-03T22:08:38.242" v="4991" actId="47"/>
        <pc:sldMkLst>
          <pc:docMk/>
          <pc:sldMk cId="3380055091" sldId="388"/>
        </pc:sldMkLst>
      </pc:sldChg>
      <pc:sldChg chg="modSp new del mod">
        <pc:chgData name="Rafael Gomes Alves" userId="14dc2da01bd12bc3" providerId="LiveId" clId="{0CE9F1AB-E31A-4B9D-B8C5-8F2DF0591C5F}" dt="2025-02-06T19:08:45.797" v="9221" actId="47"/>
        <pc:sldMkLst>
          <pc:docMk/>
          <pc:sldMk cId="290466873" sldId="389"/>
        </pc:sldMkLst>
      </pc:sldChg>
      <pc:sldChg chg="modSp new del mod">
        <pc:chgData name="Rafael Gomes Alves" userId="14dc2da01bd12bc3" providerId="LiveId" clId="{0CE9F1AB-E31A-4B9D-B8C5-8F2DF0591C5F}" dt="2025-02-06T19:08:45.797" v="9221" actId="47"/>
        <pc:sldMkLst>
          <pc:docMk/>
          <pc:sldMk cId="2969851442" sldId="390"/>
        </pc:sldMkLst>
      </pc:sldChg>
      <pc:sldChg chg="modSp new del mod">
        <pc:chgData name="Rafael Gomes Alves" userId="14dc2da01bd12bc3" providerId="LiveId" clId="{0CE9F1AB-E31A-4B9D-B8C5-8F2DF0591C5F}" dt="2025-02-06T19:08:45.797" v="9221" actId="47"/>
        <pc:sldMkLst>
          <pc:docMk/>
          <pc:sldMk cId="782378220" sldId="391"/>
        </pc:sldMkLst>
      </pc:sldChg>
      <pc:sldChg chg="modSp new del mod">
        <pc:chgData name="Rafael Gomes Alves" userId="14dc2da01bd12bc3" providerId="LiveId" clId="{0CE9F1AB-E31A-4B9D-B8C5-8F2DF0591C5F}" dt="2025-02-06T19:08:45.797" v="9221" actId="47"/>
        <pc:sldMkLst>
          <pc:docMk/>
          <pc:sldMk cId="1566378721" sldId="392"/>
        </pc:sldMkLst>
      </pc:sldChg>
      <pc:sldChg chg="modSp new del mod">
        <pc:chgData name="Rafael Gomes Alves" userId="14dc2da01bd12bc3" providerId="LiveId" clId="{0CE9F1AB-E31A-4B9D-B8C5-8F2DF0591C5F}" dt="2025-02-06T19:08:45.797" v="9221" actId="47"/>
        <pc:sldMkLst>
          <pc:docMk/>
          <pc:sldMk cId="1467890837" sldId="393"/>
        </pc:sldMkLst>
      </pc:sldChg>
      <pc:sldChg chg="add del">
        <pc:chgData name="Rafael Gomes Alves" userId="14dc2da01bd12bc3" providerId="LiveId" clId="{0CE9F1AB-E31A-4B9D-B8C5-8F2DF0591C5F}" dt="2025-02-03T22:11:19.331" v="5236" actId="47"/>
        <pc:sldMkLst>
          <pc:docMk/>
          <pc:sldMk cId="1841866518" sldId="394"/>
        </pc:sldMkLst>
      </pc:sldChg>
      <pc:sldChg chg="addSp delSp modSp add del mod modShow">
        <pc:chgData name="Rafael Gomes Alves" userId="14dc2da01bd12bc3" providerId="LiveId" clId="{0CE9F1AB-E31A-4B9D-B8C5-8F2DF0591C5F}" dt="2025-02-06T19:13:55.335" v="9313" actId="47"/>
        <pc:sldMkLst>
          <pc:docMk/>
          <pc:sldMk cId="2392852496" sldId="394"/>
        </pc:sldMkLst>
      </pc:sldChg>
      <pc:sldChg chg="addSp delSp modSp new mod">
        <pc:chgData name="Rafael Gomes Alves" userId="14dc2da01bd12bc3" providerId="LiveId" clId="{0CE9F1AB-E31A-4B9D-B8C5-8F2DF0591C5F}" dt="2025-02-03T22:18:25.649" v="5771" actId="20577"/>
        <pc:sldMkLst>
          <pc:docMk/>
          <pc:sldMk cId="2300172825" sldId="395"/>
        </pc:sldMkLst>
      </pc:sldChg>
      <pc:sldChg chg="addSp delSp modSp add del mod modShow">
        <pc:chgData name="Rafael Gomes Alves" userId="14dc2da01bd12bc3" providerId="LiveId" clId="{0CE9F1AB-E31A-4B9D-B8C5-8F2DF0591C5F}" dt="2025-02-06T19:13:55.335" v="9313" actId="47"/>
        <pc:sldMkLst>
          <pc:docMk/>
          <pc:sldMk cId="1016641776" sldId="396"/>
        </pc:sldMkLst>
      </pc:sldChg>
      <pc:sldChg chg="new del">
        <pc:chgData name="Rafael Gomes Alves" userId="14dc2da01bd12bc3" providerId="LiveId" clId="{0CE9F1AB-E31A-4B9D-B8C5-8F2DF0591C5F}" dt="2025-02-03T22:18:56.290" v="5775" actId="47"/>
        <pc:sldMkLst>
          <pc:docMk/>
          <pc:sldMk cId="2877357653" sldId="397"/>
        </pc:sldMkLst>
      </pc:sldChg>
      <pc:sldChg chg="addSp delSp modSp add del mod modShow">
        <pc:chgData name="Rafael Gomes Alves" userId="14dc2da01bd12bc3" providerId="LiveId" clId="{0CE9F1AB-E31A-4B9D-B8C5-8F2DF0591C5F}" dt="2025-02-06T19:13:55.335" v="9313" actId="47"/>
        <pc:sldMkLst>
          <pc:docMk/>
          <pc:sldMk cId="1629217740" sldId="398"/>
        </pc:sldMkLst>
      </pc:sldChg>
      <pc:sldChg chg="addSp delSp modSp add del mod ord modShow">
        <pc:chgData name="Rafael Gomes Alves" userId="14dc2da01bd12bc3" providerId="LiveId" clId="{0CE9F1AB-E31A-4B9D-B8C5-8F2DF0591C5F}" dt="2025-02-06T19:13:55.335" v="9313" actId="47"/>
        <pc:sldMkLst>
          <pc:docMk/>
          <pc:sldMk cId="1870280039" sldId="399"/>
        </pc:sldMkLst>
      </pc:sldChg>
      <pc:sldChg chg="addSp delSp modSp new del mod modShow">
        <pc:chgData name="Rafael Gomes Alves" userId="14dc2da01bd12bc3" providerId="LiveId" clId="{0CE9F1AB-E31A-4B9D-B8C5-8F2DF0591C5F}" dt="2025-02-06T19:13:55.335" v="9313" actId="47"/>
        <pc:sldMkLst>
          <pc:docMk/>
          <pc:sldMk cId="2431430160" sldId="400"/>
        </pc:sldMkLst>
      </pc:sldChg>
      <pc:sldChg chg="modSp mod">
        <pc:chgData name="Rafael Gomes Alves" userId="14dc2da01bd12bc3" providerId="LiveId" clId="{0CE9F1AB-E31A-4B9D-B8C5-8F2DF0591C5F}" dt="2025-02-06T18:35:36.220" v="7395"/>
        <pc:sldMkLst>
          <pc:docMk/>
          <pc:sldMk cId="673152966" sldId="403"/>
        </pc:sldMkLst>
      </pc:sldChg>
      <pc:sldChg chg="modSp mod">
        <pc:chgData name="Rafael Gomes Alves" userId="14dc2da01bd12bc3" providerId="LiveId" clId="{0CE9F1AB-E31A-4B9D-B8C5-8F2DF0591C5F}" dt="2025-02-06T18:35:38.953" v="7396"/>
        <pc:sldMkLst>
          <pc:docMk/>
          <pc:sldMk cId="2908167604" sldId="404"/>
        </pc:sldMkLst>
      </pc:sldChg>
      <pc:sldChg chg="new del">
        <pc:chgData name="Rafael Gomes Alves" userId="14dc2da01bd12bc3" providerId="LiveId" clId="{0CE9F1AB-E31A-4B9D-B8C5-8F2DF0591C5F}" dt="2025-02-06T17:56:18.929" v="6141" actId="47"/>
        <pc:sldMkLst>
          <pc:docMk/>
          <pc:sldMk cId="2255193630" sldId="405"/>
        </pc:sldMkLst>
      </pc:sldChg>
      <pc:sldChg chg="addSp modSp add mod">
        <pc:chgData name="Rafael Gomes Alves" userId="14dc2da01bd12bc3" providerId="LiveId" clId="{0CE9F1AB-E31A-4B9D-B8C5-8F2DF0591C5F}" dt="2025-02-06T18:34:16.379" v="7374" actId="20577"/>
        <pc:sldMkLst>
          <pc:docMk/>
          <pc:sldMk cId="3188962761" sldId="405"/>
        </pc:sldMkLst>
      </pc:sldChg>
      <pc:sldChg chg="addSp modSp add mod">
        <pc:chgData name="Rafael Gomes Alves" userId="14dc2da01bd12bc3" providerId="LiveId" clId="{0CE9F1AB-E31A-4B9D-B8C5-8F2DF0591C5F}" dt="2025-02-06T18:34:50.120" v="7389" actId="20577"/>
        <pc:sldMkLst>
          <pc:docMk/>
          <pc:sldMk cId="1084641289" sldId="406"/>
        </pc:sldMkLst>
      </pc:sldChg>
      <pc:sldChg chg="modSp add mod">
        <pc:chgData name="Rafael Gomes Alves" userId="14dc2da01bd12bc3" providerId="LiveId" clId="{0CE9F1AB-E31A-4B9D-B8C5-8F2DF0591C5F}" dt="2025-02-06T18:34:59.009" v="7390"/>
        <pc:sldMkLst>
          <pc:docMk/>
          <pc:sldMk cId="3720111412" sldId="407"/>
        </pc:sldMkLst>
      </pc:sldChg>
      <pc:sldChg chg="addSp delSp modSp add mod">
        <pc:chgData name="Rafael Gomes Alves" userId="14dc2da01bd12bc3" providerId="LiveId" clId="{0CE9F1AB-E31A-4B9D-B8C5-8F2DF0591C5F}" dt="2025-02-06T18:35:24.904" v="7392"/>
        <pc:sldMkLst>
          <pc:docMk/>
          <pc:sldMk cId="1882462554" sldId="408"/>
        </pc:sldMkLst>
      </pc:sldChg>
      <pc:sldChg chg="addSp delSp modSp add mod delAnim">
        <pc:chgData name="Rafael Gomes Alves" userId="14dc2da01bd12bc3" providerId="LiveId" clId="{0CE9F1AB-E31A-4B9D-B8C5-8F2DF0591C5F}" dt="2025-02-06T18:20:38.757" v="7252" actId="1076"/>
        <pc:sldMkLst>
          <pc:docMk/>
          <pc:sldMk cId="207342999" sldId="409"/>
        </pc:sldMkLst>
      </pc:sldChg>
      <pc:sldChg chg="new del">
        <pc:chgData name="Rafael Gomes Alves" userId="14dc2da01bd12bc3" providerId="LiveId" clId="{0CE9F1AB-E31A-4B9D-B8C5-8F2DF0591C5F}" dt="2025-02-06T18:26:11.308" v="7259" actId="47"/>
        <pc:sldMkLst>
          <pc:docMk/>
          <pc:sldMk cId="3862919815" sldId="410"/>
        </pc:sldMkLst>
      </pc:sldChg>
      <pc:sldChg chg="addSp delSp modSp new mod ord">
        <pc:chgData name="Rafael Gomes Alves" userId="14dc2da01bd12bc3" providerId="LiveId" clId="{0CE9F1AB-E31A-4B9D-B8C5-8F2DF0591C5F}" dt="2025-02-06T18:35:28.018" v="7393"/>
        <pc:sldMkLst>
          <pc:docMk/>
          <pc:sldMk cId="195236655" sldId="411"/>
        </pc:sldMkLst>
      </pc:sldChg>
      <pc:sldChg chg="modSp new mod">
        <pc:chgData name="Rafael Gomes Alves" userId="14dc2da01bd12bc3" providerId="LiveId" clId="{0CE9F1AB-E31A-4B9D-B8C5-8F2DF0591C5F}" dt="2025-02-06T18:37:27.818" v="7565"/>
        <pc:sldMkLst>
          <pc:docMk/>
          <pc:sldMk cId="2306481492" sldId="412"/>
        </pc:sldMkLst>
      </pc:sldChg>
      <pc:sldChg chg="modSp add mod ord">
        <pc:chgData name="Rafael Gomes Alves" userId="14dc2da01bd12bc3" providerId="LiveId" clId="{0CE9F1AB-E31A-4B9D-B8C5-8F2DF0591C5F}" dt="2025-02-06T18:40:20.829" v="7571" actId="20577"/>
        <pc:sldMkLst>
          <pc:docMk/>
          <pc:sldMk cId="432199947" sldId="413"/>
        </pc:sldMkLst>
      </pc:sldChg>
      <pc:sldChg chg="modSp add mod">
        <pc:chgData name="Rafael Gomes Alves" userId="14dc2da01bd12bc3" providerId="LiveId" clId="{0CE9F1AB-E31A-4B9D-B8C5-8F2DF0591C5F}" dt="2025-02-06T18:41:13.525" v="7654" actId="20577"/>
        <pc:sldMkLst>
          <pc:docMk/>
          <pc:sldMk cId="1914859222" sldId="414"/>
        </pc:sldMkLst>
      </pc:sldChg>
      <pc:sldChg chg="addSp delSp modSp add mod">
        <pc:chgData name="Rafael Gomes Alves" userId="14dc2da01bd12bc3" providerId="LiveId" clId="{0CE9F1AB-E31A-4B9D-B8C5-8F2DF0591C5F}" dt="2025-02-06T19:02:19.062" v="8610" actId="113"/>
        <pc:sldMkLst>
          <pc:docMk/>
          <pc:sldMk cId="1305512452" sldId="415"/>
        </pc:sldMkLst>
      </pc:sldChg>
      <pc:sldChg chg="addSp delSp modSp add mod">
        <pc:chgData name="Rafael Gomes Alves" userId="14dc2da01bd12bc3" providerId="LiveId" clId="{0CE9F1AB-E31A-4B9D-B8C5-8F2DF0591C5F}" dt="2025-02-06T19:01:15.794" v="8598" actId="20577"/>
        <pc:sldMkLst>
          <pc:docMk/>
          <pc:sldMk cId="4100841666" sldId="416"/>
        </pc:sldMkLst>
      </pc:sldChg>
      <pc:sldChg chg="addSp delSp modSp add mod">
        <pc:chgData name="Rafael Gomes Alves" userId="14dc2da01bd12bc3" providerId="LiveId" clId="{0CE9F1AB-E31A-4B9D-B8C5-8F2DF0591C5F}" dt="2025-02-06T19:05:30.276" v="9040" actId="207"/>
        <pc:sldMkLst>
          <pc:docMk/>
          <pc:sldMk cId="4026403143" sldId="417"/>
        </pc:sldMkLst>
      </pc:sldChg>
      <pc:sldChg chg="modSp add mod">
        <pc:chgData name="Rafael Gomes Alves" userId="14dc2da01bd12bc3" providerId="LiveId" clId="{0CE9F1AB-E31A-4B9D-B8C5-8F2DF0591C5F}" dt="2025-02-06T19:06:25.029" v="9194" actId="20577"/>
        <pc:sldMkLst>
          <pc:docMk/>
          <pc:sldMk cId="2528009024" sldId="418"/>
        </pc:sldMkLst>
      </pc:sldChg>
      <pc:sldChg chg="new del">
        <pc:chgData name="Rafael Gomes Alves" userId="14dc2da01bd12bc3" providerId="LiveId" clId="{0CE9F1AB-E31A-4B9D-B8C5-8F2DF0591C5F}" dt="2025-02-06T19:07:13.515" v="9202" actId="47"/>
        <pc:sldMkLst>
          <pc:docMk/>
          <pc:sldMk cId="1574187676" sldId="419"/>
        </pc:sldMkLst>
      </pc:sldChg>
      <pc:sldChg chg="new del">
        <pc:chgData name="Rafael Gomes Alves" userId="14dc2da01bd12bc3" providerId="LiveId" clId="{0CE9F1AB-E31A-4B9D-B8C5-8F2DF0591C5F}" dt="2025-02-06T19:07:14.214" v="9203" actId="47"/>
        <pc:sldMkLst>
          <pc:docMk/>
          <pc:sldMk cId="3777711752" sldId="420"/>
        </pc:sldMkLst>
      </pc:sldChg>
      <pc:sldChg chg="new del ord">
        <pc:chgData name="Rafael Gomes Alves" userId="14dc2da01bd12bc3" providerId="LiveId" clId="{0CE9F1AB-E31A-4B9D-B8C5-8F2DF0591C5F}" dt="2025-02-06T19:07:12.704" v="9201" actId="47"/>
        <pc:sldMkLst>
          <pc:docMk/>
          <pc:sldMk cId="2928856048" sldId="421"/>
        </pc:sldMkLst>
      </pc:sldChg>
      <pc:sldChg chg="modSp add mod">
        <pc:chgData name="Rafael Gomes Alves" userId="14dc2da01bd12bc3" providerId="LiveId" clId="{0CE9F1AB-E31A-4B9D-B8C5-8F2DF0591C5F}" dt="2025-02-06T19:07:18.930" v="9204" actId="20577"/>
        <pc:sldMkLst>
          <pc:docMk/>
          <pc:sldMk cId="3047700549" sldId="422"/>
        </pc:sldMkLst>
      </pc:sldChg>
      <pc:sldChg chg="addSp delSp modSp add mod">
        <pc:chgData name="Rafael Gomes Alves" userId="14dc2da01bd12bc3" providerId="LiveId" clId="{0CE9F1AB-E31A-4B9D-B8C5-8F2DF0591C5F}" dt="2025-02-06T19:08:13.024" v="9220" actId="20577"/>
        <pc:sldMkLst>
          <pc:docMk/>
          <pc:sldMk cId="2116367935" sldId="423"/>
        </pc:sldMkLst>
      </pc:sldChg>
      <pc:sldChg chg="delSp modSp add del mod">
        <pc:chgData name="Rafael Gomes Alves" userId="14dc2da01bd12bc3" providerId="LiveId" clId="{0CE9F1AB-E31A-4B9D-B8C5-8F2DF0591C5F}" dt="2025-02-06T19:09:09.720" v="9240" actId="47"/>
        <pc:sldMkLst>
          <pc:docMk/>
          <pc:sldMk cId="2003503770" sldId="424"/>
        </pc:sldMkLst>
      </pc:sldChg>
      <pc:sldChg chg="addSp delSp modSp add mod">
        <pc:chgData name="Rafael Gomes Alves" userId="14dc2da01bd12bc3" providerId="LiveId" clId="{0CE9F1AB-E31A-4B9D-B8C5-8F2DF0591C5F}" dt="2025-02-06T19:12:39.712" v="9312" actId="1076"/>
        <pc:sldMkLst>
          <pc:docMk/>
          <pc:sldMk cId="151337108" sldId="425"/>
        </pc:sldMkLst>
      </pc:sldChg>
      <pc:sldMasterChg chg="modSp delSldLayout modSldLayout">
        <pc:chgData name="Rafael Gomes Alves" userId="14dc2da01bd12bc3" providerId="LiveId" clId="{0CE9F1AB-E31A-4B9D-B8C5-8F2DF0591C5F}" dt="2025-02-03T22:22:27.693" v="5906" actId="2696"/>
        <pc:sldMasterMkLst>
          <pc:docMk/>
          <pc:sldMasterMk cId="854701972" sldId="2147483648"/>
        </pc:sldMasterMkLst>
        <pc:sldLayoutChg chg="modSp mod">
          <pc:chgData name="Rafael Gomes Alves" userId="14dc2da01bd12bc3" providerId="LiveId" clId="{0CE9F1AB-E31A-4B9D-B8C5-8F2DF0591C5F}" dt="2025-01-31T16:35:54.721" v="884"/>
          <pc:sldLayoutMkLst>
            <pc:docMk/>
            <pc:sldMasterMk cId="854701972" sldId="2147483648"/>
            <pc:sldLayoutMk cId="558721784" sldId="2147483650"/>
          </pc:sldLayoutMkLst>
        </pc:sldLayoutChg>
        <pc:sldLayoutChg chg="modSp mod">
          <pc:chgData name="Rafael Gomes Alves" userId="14dc2da01bd12bc3" providerId="LiveId" clId="{0CE9F1AB-E31A-4B9D-B8C5-8F2DF0591C5F}" dt="2025-01-31T16:35:47.396" v="882"/>
          <pc:sldLayoutMkLst>
            <pc:docMk/>
            <pc:sldMasterMk cId="854701972" sldId="2147483648"/>
            <pc:sldLayoutMk cId="3322428215" sldId="2147483651"/>
          </pc:sldLayoutMkLst>
        </pc:sldLayoutChg>
        <pc:sldLayoutChg chg="modSp mod">
          <pc:chgData name="Rafael Gomes Alves" userId="14dc2da01bd12bc3" providerId="LiveId" clId="{0CE9F1AB-E31A-4B9D-B8C5-8F2DF0591C5F}" dt="2025-01-31T16:36:12.812" v="890"/>
          <pc:sldLayoutMkLst>
            <pc:docMk/>
            <pc:sldMasterMk cId="854701972" sldId="2147483648"/>
            <pc:sldLayoutMk cId="3695568513" sldId="2147483653"/>
          </pc:sldLayoutMkLst>
        </pc:sldLayoutChg>
        <pc:sldLayoutChg chg="modSp mod">
          <pc:chgData name="Rafael Gomes Alves" userId="14dc2da01bd12bc3" providerId="LiveId" clId="{0CE9F1AB-E31A-4B9D-B8C5-8F2DF0591C5F}" dt="2025-01-31T16:36:18.787" v="892"/>
          <pc:sldLayoutMkLst>
            <pc:docMk/>
            <pc:sldMasterMk cId="854701972" sldId="2147483648"/>
            <pc:sldLayoutMk cId="1459787152" sldId="2147483656"/>
          </pc:sldLayoutMkLst>
        </pc:sldLayoutChg>
        <pc:sldLayoutChg chg="modSp mod">
          <pc:chgData name="Rafael Gomes Alves" userId="14dc2da01bd12bc3" providerId="LiveId" clId="{0CE9F1AB-E31A-4B9D-B8C5-8F2DF0591C5F}" dt="2025-01-31T16:35:51.130" v="883"/>
          <pc:sldLayoutMkLst>
            <pc:docMk/>
            <pc:sldMasterMk cId="854701972" sldId="2147483648"/>
            <pc:sldLayoutMk cId="1349907640" sldId="2147483660"/>
          </pc:sldLayoutMkLst>
        </pc:sldLayoutChg>
        <pc:sldLayoutChg chg="modSp mod">
          <pc:chgData name="Rafael Gomes Alves" userId="14dc2da01bd12bc3" providerId="LiveId" clId="{0CE9F1AB-E31A-4B9D-B8C5-8F2DF0591C5F}" dt="2025-01-31T16:27:42.179" v="288" actId="27636"/>
          <pc:sldLayoutMkLst>
            <pc:docMk/>
            <pc:sldMasterMk cId="854701972" sldId="2147483648"/>
            <pc:sldLayoutMk cId="1267616763" sldId="2147483662"/>
          </pc:sldLayoutMkLst>
        </pc:sldLayoutChg>
        <pc:sldLayoutChg chg="modSp mod">
          <pc:chgData name="Rafael Gomes Alves" userId="14dc2da01bd12bc3" providerId="LiveId" clId="{0CE9F1AB-E31A-4B9D-B8C5-8F2DF0591C5F}" dt="2025-01-31T16:35:57.913" v="885"/>
          <pc:sldLayoutMkLst>
            <pc:docMk/>
            <pc:sldMasterMk cId="854701972" sldId="2147483648"/>
            <pc:sldLayoutMk cId="3929467129" sldId="2147483663"/>
          </pc:sldLayoutMkLst>
        </pc:sldLayoutChg>
        <pc:sldLayoutChg chg="modSp mod">
          <pc:chgData name="Rafael Gomes Alves" userId="14dc2da01bd12bc3" providerId="LiveId" clId="{0CE9F1AB-E31A-4B9D-B8C5-8F2DF0591C5F}" dt="2025-01-31T16:36:15.509" v="891"/>
          <pc:sldLayoutMkLst>
            <pc:docMk/>
            <pc:sldMasterMk cId="854701972" sldId="2147483648"/>
            <pc:sldLayoutMk cId="4098249918" sldId="2147483664"/>
          </pc:sldLayoutMkLst>
        </pc:sldLayoutChg>
        <pc:sldLayoutChg chg="modSp mod">
          <pc:chgData name="Rafael Gomes Alves" userId="14dc2da01bd12bc3" providerId="LiveId" clId="{0CE9F1AB-E31A-4B9D-B8C5-8F2DF0591C5F}" dt="2025-01-31T16:36:21.782" v="893"/>
          <pc:sldLayoutMkLst>
            <pc:docMk/>
            <pc:sldMasterMk cId="854701972" sldId="2147483648"/>
            <pc:sldLayoutMk cId="3402492409" sldId="2147483665"/>
          </pc:sldLayoutMkLst>
        </pc:sldLayoutChg>
        <pc:sldLayoutChg chg="modSp mod">
          <pc:chgData name="Rafael Gomes Alves" userId="14dc2da01bd12bc3" providerId="LiveId" clId="{0CE9F1AB-E31A-4B9D-B8C5-8F2DF0591C5F}" dt="2025-01-31T16:36:26.867" v="894"/>
          <pc:sldLayoutMkLst>
            <pc:docMk/>
            <pc:sldMasterMk cId="854701972" sldId="2147483648"/>
            <pc:sldLayoutMk cId="2471306010" sldId="2147483667"/>
          </pc:sldLayoutMkLst>
        </pc:sldLayoutChg>
        <pc:sldLayoutChg chg="modSp mod">
          <pc:chgData name="Rafael Gomes Alves" userId="14dc2da01bd12bc3" providerId="LiveId" clId="{0CE9F1AB-E31A-4B9D-B8C5-8F2DF0591C5F}" dt="2025-01-31T16:36:29.524" v="895"/>
          <pc:sldLayoutMkLst>
            <pc:docMk/>
            <pc:sldMasterMk cId="854701972" sldId="2147483648"/>
            <pc:sldLayoutMk cId="4013125011" sldId="2147483668"/>
          </pc:sldLayoutMkLst>
        </pc:sldLayoutChg>
        <pc:sldLayoutChg chg="modSp mod">
          <pc:chgData name="Rafael Gomes Alves" userId="14dc2da01bd12bc3" providerId="LiveId" clId="{0CE9F1AB-E31A-4B9D-B8C5-8F2DF0591C5F}" dt="2025-01-31T16:36:31.586" v="896"/>
          <pc:sldLayoutMkLst>
            <pc:docMk/>
            <pc:sldMasterMk cId="854701972" sldId="2147483648"/>
            <pc:sldLayoutMk cId="4218252956" sldId="2147483669"/>
          </pc:sldLayoutMkLst>
        </pc:sldLayoutChg>
        <pc:sldLayoutChg chg="modSp mod">
          <pc:chgData name="Rafael Gomes Alves" userId="14dc2da01bd12bc3" providerId="LiveId" clId="{0CE9F1AB-E31A-4B9D-B8C5-8F2DF0591C5F}" dt="2025-01-31T16:36:34.533" v="897"/>
          <pc:sldLayoutMkLst>
            <pc:docMk/>
            <pc:sldMasterMk cId="854701972" sldId="2147483648"/>
            <pc:sldLayoutMk cId="2891681626" sldId="2147483670"/>
          </pc:sldLayoutMkLst>
        </pc:sldLayoutChg>
        <pc:sldLayoutChg chg="modSp mod">
          <pc:chgData name="Rafael Gomes Alves" userId="14dc2da01bd12bc3" providerId="LiveId" clId="{0CE9F1AB-E31A-4B9D-B8C5-8F2DF0591C5F}" dt="2025-01-31T16:37:22.438" v="903"/>
          <pc:sldLayoutMkLst>
            <pc:docMk/>
            <pc:sldMasterMk cId="854701972" sldId="2147483648"/>
            <pc:sldLayoutMk cId="1289395010" sldId="2147483674"/>
          </pc:sldLayoutMkLst>
        </pc:sldLayoutChg>
        <pc:sldLayoutChg chg="modSp mod">
          <pc:chgData name="Rafael Gomes Alves" userId="14dc2da01bd12bc3" providerId="LiveId" clId="{0CE9F1AB-E31A-4B9D-B8C5-8F2DF0591C5F}" dt="2025-01-31T16:35:28.731" v="878" actId="20577"/>
          <pc:sldLayoutMkLst>
            <pc:docMk/>
            <pc:sldMasterMk cId="854701972" sldId="2147483648"/>
            <pc:sldLayoutMk cId="2852191872" sldId="2147483675"/>
          </pc:sldLayoutMkLst>
        </pc:sldLayoutChg>
        <pc:sldLayoutChg chg="modSp mod">
          <pc:chgData name="Rafael Gomes Alves" userId="14dc2da01bd12bc3" providerId="LiveId" clId="{0CE9F1AB-E31A-4B9D-B8C5-8F2DF0591C5F}" dt="2025-01-31T16:36:00.706" v="886"/>
          <pc:sldLayoutMkLst>
            <pc:docMk/>
            <pc:sldMasterMk cId="854701972" sldId="2147483648"/>
            <pc:sldLayoutMk cId="198669751" sldId="2147483677"/>
          </pc:sldLayoutMkLst>
        </pc:sldLayoutChg>
        <pc:sldLayoutChg chg="modSp mod">
          <pc:chgData name="Rafael Gomes Alves" userId="14dc2da01bd12bc3" providerId="LiveId" clId="{0CE9F1AB-E31A-4B9D-B8C5-8F2DF0591C5F}" dt="2025-01-31T16:36:08.226" v="889"/>
          <pc:sldLayoutMkLst>
            <pc:docMk/>
            <pc:sldMasterMk cId="854701972" sldId="2147483648"/>
            <pc:sldLayoutMk cId="293466739" sldId="2147483683"/>
          </pc:sldLayoutMkLst>
        </pc:sldLayoutChg>
        <pc:sldLayoutChg chg="modSp mod">
          <pc:chgData name="Rafael Gomes Alves" userId="14dc2da01bd12bc3" providerId="LiveId" clId="{0CE9F1AB-E31A-4B9D-B8C5-8F2DF0591C5F}" dt="2025-01-31T16:36:03.256" v="887"/>
          <pc:sldLayoutMkLst>
            <pc:docMk/>
            <pc:sldMasterMk cId="854701972" sldId="2147483648"/>
            <pc:sldLayoutMk cId="2813460158" sldId="2147483684"/>
          </pc:sldLayoutMkLst>
        </pc:sldLayoutChg>
        <pc:sldLayoutChg chg="modSp mod">
          <pc:chgData name="Rafael Gomes Alves" userId="14dc2da01bd12bc3" providerId="LiveId" clId="{0CE9F1AB-E31A-4B9D-B8C5-8F2DF0591C5F}" dt="2025-01-31T16:36:06.072" v="888"/>
          <pc:sldLayoutMkLst>
            <pc:docMk/>
            <pc:sldMasterMk cId="854701972" sldId="2147483648"/>
            <pc:sldLayoutMk cId="1372742427" sldId="2147483685"/>
          </pc:sldLayoutMkLst>
        </pc:sldLayoutChg>
        <pc:sldLayoutChg chg="modSp mod">
          <pc:chgData name="Rafael Gomes Alves" userId="14dc2da01bd12bc3" providerId="LiveId" clId="{0CE9F1AB-E31A-4B9D-B8C5-8F2DF0591C5F}" dt="2025-01-31T16:36:42.821" v="899"/>
          <pc:sldLayoutMkLst>
            <pc:docMk/>
            <pc:sldMasterMk cId="854701972" sldId="2147483648"/>
            <pc:sldLayoutMk cId="321068645" sldId="2147483688"/>
          </pc:sldLayoutMkLst>
        </pc:sldLayoutChg>
        <pc:sldLayoutChg chg="modSp mod">
          <pc:chgData name="Rafael Gomes Alves" userId="14dc2da01bd12bc3" providerId="LiveId" clId="{0CE9F1AB-E31A-4B9D-B8C5-8F2DF0591C5F}" dt="2025-01-31T16:36:40.750" v="898"/>
          <pc:sldLayoutMkLst>
            <pc:docMk/>
            <pc:sldMasterMk cId="854701972" sldId="2147483648"/>
            <pc:sldLayoutMk cId="3279766389" sldId="2147483689"/>
          </pc:sldLayoutMkLst>
        </pc:sldLayoutChg>
        <pc:sldLayoutChg chg="del">
          <pc:chgData name="Rafael Gomes Alves" userId="14dc2da01bd12bc3" providerId="LiveId" clId="{0CE9F1AB-E31A-4B9D-B8C5-8F2DF0591C5F}" dt="2025-02-03T22:22:27.693" v="5906" actId="2696"/>
          <pc:sldLayoutMkLst>
            <pc:docMk/>
            <pc:sldMasterMk cId="854701972" sldId="2147483648"/>
            <pc:sldLayoutMk cId="3075958223" sldId="2147483690"/>
          </pc:sldLayoutMkLst>
        </pc:sldLayoutChg>
      </pc:sldMasterChg>
    </pc:docChg>
  </pc:docChgLst>
  <pc:docChgLst>
    <pc:chgData name="Rafael Gomes Alves" userId="14dc2da01bd12bc3" providerId="LiveId" clId="{BD95B077-7A84-43BA-A92F-9210B50FA9F1}"/>
    <pc:docChg chg="undo custSel addSld delSld modSld sldOrd modSection">
      <pc:chgData name="Rafael Gomes Alves" userId="14dc2da01bd12bc3" providerId="LiveId" clId="{BD95B077-7A84-43BA-A92F-9210B50FA9F1}" dt="2025-03-14T17:29:16.233" v="2715" actId="20577"/>
      <pc:docMkLst>
        <pc:docMk/>
      </pc:docMkLst>
      <pc:sldChg chg="modSp mod">
        <pc:chgData name="Rafael Gomes Alves" userId="14dc2da01bd12bc3" providerId="LiveId" clId="{BD95B077-7A84-43BA-A92F-9210B50FA9F1}" dt="2025-03-13T13:50:06.837" v="388" actId="790"/>
        <pc:sldMkLst>
          <pc:docMk/>
          <pc:sldMk cId="2624785958" sldId="257"/>
        </pc:sldMkLst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2624785958" sldId="257"/>
            <ac:spMk id="20" creationId="{3FAC986D-B1F4-BB21-4970-A91D998007C8}"/>
          </ac:spMkLst>
        </pc:spChg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2624785958" sldId="257"/>
            <ac:spMk id="21" creationId="{AA3F0505-61A2-2F10-AFE9-F3FF5EA4B908}"/>
          </ac:spMkLst>
        </pc:spChg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2624785958" sldId="257"/>
            <ac:spMk id="22" creationId="{185DFC02-AE6D-F184-6520-93A47F6A52DF}"/>
          </ac:spMkLst>
        </pc:spChg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2624785958" sldId="257"/>
            <ac:spMk id="23" creationId="{921B733D-63A0-D1E2-8AA6-71C4F827ABDD}"/>
          </ac:spMkLst>
        </pc:spChg>
      </pc:sldChg>
      <pc:sldChg chg="modSp mod">
        <pc:chgData name="Rafael Gomes Alves" userId="14dc2da01bd12bc3" providerId="LiveId" clId="{BD95B077-7A84-43BA-A92F-9210B50FA9F1}" dt="2025-03-14T17:23:27.962" v="1832" actId="20577"/>
        <pc:sldMkLst>
          <pc:docMk/>
          <pc:sldMk cId="3928792972" sldId="263"/>
        </pc:sldMkLst>
      </pc:sldChg>
      <pc:sldChg chg="modSp mod">
        <pc:chgData name="Rafael Gomes Alves" userId="14dc2da01bd12bc3" providerId="LiveId" clId="{BD95B077-7A84-43BA-A92F-9210B50FA9F1}" dt="2025-03-13T13:50:06.837" v="388" actId="790"/>
        <pc:sldMkLst>
          <pc:docMk/>
          <pc:sldMk cId="445888290" sldId="381"/>
        </pc:sldMkLst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445888290" sldId="381"/>
            <ac:spMk id="15" creationId="{C8F5A887-D82E-786B-A883-D366D32872AF}"/>
          </ac:spMkLst>
        </pc:spChg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445888290" sldId="381"/>
            <ac:spMk id="16" creationId="{524CF521-2421-2A1F-93CB-2406699643E9}"/>
          </ac:spMkLst>
        </pc:spChg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445888290" sldId="381"/>
            <ac:spMk id="17" creationId="{99811217-0244-5895-A3D5-1D5E3F9B92F7}"/>
          </ac:spMkLst>
        </pc:spChg>
      </pc:sldChg>
      <pc:sldChg chg="modSp mod">
        <pc:chgData name="Rafael Gomes Alves" userId="14dc2da01bd12bc3" providerId="LiveId" clId="{BD95B077-7A84-43BA-A92F-9210B50FA9F1}" dt="2025-03-13T13:50:06.837" v="388" actId="790"/>
        <pc:sldMkLst>
          <pc:docMk/>
          <pc:sldMk cId="4243680484" sldId="386"/>
        </pc:sldMkLst>
      </pc:sldChg>
      <pc:sldChg chg="modSp add del mod">
        <pc:chgData name="Rafael Gomes Alves" userId="14dc2da01bd12bc3" providerId="LiveId" clId="{BD95B077-7A84-43BA-A92F-9210B50FA9F1}" dt="2025-03-13T13:50:06.837" v="388" actId="790"/>
        <pc:sldMkLst>
          <pc:docMk/>
          <pc:sldMk cId="2846394614" sldId="454"/>
        </pc:sldMkLst>
      </pc:sldChg>
      <pc:sldChg chg="modSp add mod">
        <pc:chgData name="Rafael Gomes Alves" userId="14dc2da01bd12bc3" providerId="LiveId" clId="{BD95B077-7A84-43BA-A92F-9210B50FA9F1}" dt="2025-03-13T13:50:06.837" v="388" actId="790"/>
        <pc:sldMkLst>
          <pc:docMk/>
          <pc:sldMk cId="3604578064" sldId="455"/>
        </pc:sldMkLst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3604578064" sldId="455"/>
            <ac:spMk id="7" creationId="{FE635119-99B0-31F7-F59A-CBB1E41144F2}"/>
          </ac:spMkLst>
        </pc:spChg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3604578064" sldId="455"/>
            <ac:spMk id="8" creationId="{DA50DFD3-7A1C-2D11-4073-737798194BD4}"/>
          </ac:spMkLst>
        </pc:spChg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3604578064" sldId="455"/>
            <ac:spMk id="9" creationId="{93B5B8B6-A2A7-1869-8009-53D1BF220330}"/>
          </ac:spMkLst>
        </pc:spChg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3604578064" sldId="455"/>
            <ac:spMk id="10" creationId="{F8399977-5470-3599-0AD9-DD99B1C2D3F3}"/>
          </ac:spMkLst>
        </pc:spChg>
        <pc:spChg chg="mod">
          <ac:chgData name="Rafael Gomes Alves" userId="14dc2da01bd12bc3" providerId="LiveId" clId="{BD95B077-7A84-43BA-A92F-9210B50FA9F1}" dt="2025-03-13T13:50:06.837" v="388" actId="790"/>
          <ac:spMkLst>
            <pc:docMk/>
            <pc:sldMk cId="3604578064" sldId="455"/>
            <ac:spMk id="11" creationId="{2D5FF992-89B2-5BFB-42D4-CD2918827684}"/>
          </ac:spMkLst>
        </pc:spChg>
      </pc:sldChg>
      <pc:sldChg chg="modSp add mod">
        <pc:chgData name="Rafael Gomes Alves" userId="14dc2da01bd12bc3" providerId="LiveId" clId="{BD95B077-7A84-43BA-A92F-9210B50FA9F1}" dt="2025-03-13T13:50:06.837" v="388" actId="790"/>
        <pc:sldMkLst>
          <pc:docMk/>
          <pc:sldMk cId="2483385720" sldId="463"/>
        </pc:sldMkLst>
      </pc:sldChg>
      <pc:sldChg chg="add del">
        <pc:chgData name="Rafael Gomes Alves" userId="14dc2da01bd12bc3" providerId="LiveId" clId="{BD95B077-7A84-43BA-A92F-9210B50FA9F1}" dt="2025-03-11T13:29:00.132" v="33" actId="47"/>
        <pc:sldMkLst>
          <pc:docMk/>
          <pc:sldMk cId="1890812330" sldId="464"/>
        </pc:sldMkLst>
      </pc:sldChg>
      <pc:sldChg chg="add del">
        <pc:chgData name="Rafael Gomes Alves" userId="14dc2da01bd12bc3" providerId="LiveId" clId="{BD95B077-7A84-43BA-A92F-9210B50FA9F1}" dt="2025-03-11T13:29:02.558" v="34" actId="47"/>
        <pc:sldMkLst>
          <pc:docMk/>
          <pc:sldMk cId="2148326320" sldId="465"/>
        </pc:sldMkLst>
      </pc:sldChg>
      <pc:sldChg chg="modSp add mod">
        <pc:chgData name="Rafael Gomes Alves" userId="14dc2da01bd12bc3" providerId="LiveId" clId="{BD95B077-7A84-43BA-A92F-9210B50FA9F1}" dt="2025-03-13T13:50:06.837" v="388" actId="790"/>
        <pc:sldMkLst>
          <pc:docMk/>
          <pc:sldMk cId="513776959" sldId="466"/>
        </pc:sldMkLst>
      </pc:sldChg>
      <pc:sldChg chg="add del">
        <pc:chgData name="Rafael Gomes Alves" userId="14dc2da01bd12bc3" providerId="LiveId" clId="{BD95B077-7A84-43BA-A92F-9210B50FA9F1}" dt="2025-03-11T13:29:28.725" v="48" actId="47"/>
        <pc:sldMkLst>
          <pc:docMk/>
          <pc:sldMk cId="3108283347" sldId="467"/>
        </pc:sldMkLst>
      </pc:sldChg>
      <pc:sldChg chg="add del">
        <pc:chgData name="Rafael Gomes Alves" userId="14dc2da01bd12bc3" providerId="LiveId" clId="{BD95B077-7A84-43BA-A92F-9210B50FA9F1}" dt="2025-03-11T13:29:28.725" v="48" actId="47"/>
        <pc:sldMkLst>
          <pc:docMk/>
          <pc:sldMk cId="997320139" sldId="468"/>
        </pc:sldMkLst>
      </pc:sldChg>
      <pc:sldChg chg="add del">
        <pc:chgData name="Rafael Gomes Alves" userId="14dc2da01bd12bc3" providerId="LiveId" clId="{BD95B077-7A84-43BA-A92F-9210B50FA9F1}" dt="2025-03-11T13:29:31.459" v="49" actId="47"/>
        <pc:sldMkLst>
          <pc:docMk/>
          <pc:sldMk cId="1381486673" sldId="469"/>
        </pc:sldMkLst>
      </pc:sldChg>
      <pc:sldChg chg="add del">
        <pc:chgData name="Rafael Gomes Alves" userId="14dc2da01bd12bc3" providerId="LiveId" clId="{BD95B077-7A84-43BA-A92F-9210B50FA9F1}" dt="2025-03-11T13:29:31.459" v="49" actId="47"/>
        <pc:sldMkLst>
          <pc:docMk/>
          <pc:sldMk cId="3686200775" sldId="470"/>
        </pc:sldMkLst>
      </pc:sldChg>
      <pc:sldChg chg="add del">
        <pc:chgData name="Rafael Gomes Alves" userId="14dc2da01bd12bc3" providerId="LiveId" clId="{BD95B077-7A84-43BA-A92F-9210B50FA9F1}" dt="2025-03-11T13:29:31.459" v="49" actId="47"/>
        <pc:sldMkLst>
          <pc:docMk/>
          <pc:sldMk cId="34958877" sldId="504"/>
        </pc:sldMkLst>
      </pc:sldChg>
      <pc:sldChg chg="modSp mod">
        <pc:chgData name="Rafael Gomes Alves" userId="14dc2da01bd12bc3" providerId="LiveId" clId="{BD95B077-7A84-43BA-A92F-9210B50FA9F1}" dt="2025-03-14T17:29:06.853" v="2688" actId="20577"/>
        <pc:sldMkLst>
          <pc:docMk/>
          <pc:sldMk cId="374403594" sldId="532"/>
        </pc:sldMkLst>
      </pc:sldChg>
      <pc:sldChg chg="addSp modSp mod">
        <pc:chgData name="Rafael Gomes Alves" userId="14dc2da01bd12bc3" providerId="LiveId" clId="{BD95B077-7A84-43BA-A92F-9210B50FA9F1}" dt="2025-03-13T13:50:06.837" v="388" actId="790"/>
        <pc:sldMkLst>
          <pc:docMk/>
          <pc:sldMk cId="39313457" sldId="535"/>
        </pc:sldMkLst>
      </pc:sldChg>
      <pc:sldChg chg="del">
        <pc:chgData name="Rafael Gomes Alves" userId="14dc2da01bd12bc3" providerId="LiveId" clId="{BD95B077-7A84-43BA-A92F-9210B50FA9F1}" dt="2025-03-11T13:30:41.665" v="98" actId="47"/>
        <pc:sldMkLst>
          <pc:docMk/>
          <pc:sldMk cId="933011628" sldId="536"/>
        </pc:sldMkLst>
      </pc:sldChg>
      <pc:sldChg chg="del">
        <pc:chgData name="Rafael Gomes Alves" userId="14dc2da01bd12bc3" providerId="LiveId" clId="{BD95B077-7A84-43BA-A92F-9210B50FA9F1}" dt="2025-03-11T13:30:41.665" v="98" actId="47"/>
        <pc:sldMkLst>
          <pc:docMk/>
          <pc:sldMk cId="4075327468" sldId="537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1239559601" sldId="538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745776075" sldId="539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583546554" sldId="540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520053704" sldId="541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1692172829" sldId="542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618425992" sldId="543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1307327977" sldId="544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1334685221" sldId="545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3770865791" sldId="546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3074483046" sldId="547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3540464154" sldId="548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2664113306" sldId="549"/>
        </pc:sldMkLst>
      </pc:sldChg>
      <pc:sldChg chg="del">
        <pc:chgData name="Rafael Gomes Alves" userId="14dc2da01bd12bc3" providerId="LiveId" clId="{BD95B077-7A84-43BA-A92F-9210B50FA9F1}" dt="2025-03-11T14:06:48.934" v="172" actId="47"/>
        <pc:sldMkLst>
          <pc:docMk/>
          <pc:sldMk cId="514498471" sldId="550"/>
        </pc:sldMkLst>
      </pc:sldChg>
      <pc:sldChg chg="addSp delSp modSp mod">
        <pc:chgData name="Rafael Gomes Alves" userId="14dc2da01bd12bc3" providerId="LiveId" clId="{BD95B077-7A84-43BA-A92F-9210B50FA9F1}" dt="2025-03-14T17:28:51.460" v="2654"/>
        <pc:sldMkLst>
          <pc:docMk/>
          <pc:sldMk cId="838052258" sldId="551"/>
        </pc:sldMkLst>
      </pc:sldChg>
      <pc:sldChg chg="del">
        <pc:chgData name="Rafael Gomes Alves" userId="14dc2da01bd12bc3" providerId="LiveId" clId="{BD95B077-7A84-43BA-A92F-9210B50FA9F1}" dt="2025-03-11T14:07:31.212" v="261" actId="47"/>
        <pc:sldMkLst>
          <pc:docMk/>
          <pc:sldMk cId="2735478796" sldId="552"/>
        </pc:sldMkLst>
      </pc:sldChg>
      <pc:sldChg chg="modSp mod">
        <pc:chgData name="Rafael Gomes Alves" userId="14dc2da01bd12bc3" providerId="LiveId" clId="{BD95B077-7A84-43BA-A92F-9210B50FA9F1}" dt="2025-03-14T17:29:16.233" v="2715" actId="20577"/>
        <pc:sldMkLst>
          <pc:docMk/>
          <pc:sldMk cId="2084211748" sldId="553"/>
        </pc:sldMkLst>
      </pc:sldChg>
      <pc:sldChg chg="addSp delSp modSp mod">
        <pc:chgData name="Rafael Gomes Alves" userId="14dc2da01bd12bc3" providerId="LiveId" clId="{BD95B077-7A84-43BA-A92F-9210B50FA9F1}" dt="2025-03-14T17:28:46.944" v="2652"/>
        <pc:sldMkLst>
          <pc:docMk/>
          <pc:sldMk cId="3633044430" sldId="554"/>
        </pc:sldMkLst>
      </pc:sldChg>
      <pc:sldChg chg="del">
        <pc:chgData name="Rafael Gomes Alves" userId="14dc2da01bd12bc3" providerId="LiveId" clId="{BD95B077-7A84-43BA-A92F-9210B50FA9F1}" dt="2025-03-11T14:07:54.320" v="279" actId="47"/>
        <pc:sldMkLst>
          <pc:docMk/>
          <pc:sldMk cId="3924615050" sldId="555"/>
        </pc:sldMkLst>
      </pc:sldChg>
      <pc:sldChg chg="addSp delSp modSp mod">
        <pc:chgData name="Rafael Gomes Alves" userId="14dc2da01bd12bc3" providerId="LiveId" clId="{BD95B077-7A84-43BA-A92F-9210B50FA9F1}" dt="2025-03-14T17:28:42.434" v="2651" actId="20577"/>
        <pc:sldMkLst>
          <pc:docMk/>
          <pc:sldMk cId="1260291445" sldId="556"/>
        </pc:sldMkLst>
      </pc:sldChg>
      <pc:sldChg chg="del">
        <pc:chgData name="Rafael Gomes Alves" userId="14dc2da01bd12bc3" providerId="LiveId" clId="{BD95B077-7A84-43BA-A92F-9210B50FA9F1}" dt="2025-03-11T14:08:08.327" v="286" actId="47"/>
        <pc:sldMkLst>
          <pc:docMk/>
          <pc:sldMk cId="3117354999" sldId="557"/>
        </pc:sldMkLst>
      </pc:sldChg>
      <pc:sldChg chg="del">
        <pc:chgData name="Rafael Gomes Alves" userId="14dc2da01bd12bc3" providerId="LiveId" clId="{BD95B077-7A84-43BA-A92F-9210B50FA9F1}" dt="2025-03-11T14:08:08.327" v="286" actId="47"/>
        <pc:sldMkLst>
          <pc:docMk/>
          <pc:sldMk cId="1101195840" sldId="558"/>
        </pc:sldMkLst>
      </pc:sldChg>
      <pc:sldChg chg="modSp new mod">
        <pc:chgData name="Rafael Gomes Alves" userId="14dc2da01bd12bc3" providerId="LiveId" clId="{BD95B077-7A84-43BA-A92F-9210B50FA9F1}" dt="2025-03-13T13:50:06.837" v="388" actId="790"/>
        <pc:sldMkLst>
          <pc:docMk/>
          <pc:sldMk cId="2651083610" sldId="559"/>
        </pc:sldMkLst>
      </pc:sldChg>
      <pc:sldChg chg="addSp delSp modSp new mod ord">
        <pc:chgData name="Rafael Gomes Alves" userId="14dc2da01bd12bc3" providerId="LiveId" clId="{BD95B077-7A84-43BA-A92F-9210B50FA9F1}" dt="2025-03-14T13:40:27.768" v="897" actId="1076"/>
        <pc:sldMkLst>
          <pc:docMk/>
          <pc:sldMk cId="2976014478" sldId="560"/>
        </pc:sldMkLst>
      </pc:sldChg>
      <pc:sldChg chg="modSp new del mod">
        <pc:chgData name="Rafael Gomes Alves" userId="14dc2da01bd12bc3" providerId="LiveId" clId="{BD95B077-7A84-43BA-A92F-9210B50FA9F1}" dt="2025-03-11T13:36:16.392" v="138" actId="47"/>
        <pc:sldMkLst>
          <pc:docMk/>
          <pc:sldMk cId="878482501" sldId="561"/>
        </pc:sldMkLst>
      </pc:sldChg>
      <pc:sldChg chg="addSp delSp modSp add mod">
        <pc:chgData name="Rafael Gomes Alves" userId="14dc2da01bd12bc3" providerId="LiveId" clId="{BD95B077-7A84-43BA-A92F-9210B50FA9F1}" dt="2025-03-14T13:42:54.941" v="1084" actId="404"/>
        <pc:sldMkLst>
          <pc:docMk/>
          <pc:sldMk cId="1291995170" sldId="561"/>
        </pc:sldMkLst>
      </pc:sldChg>
      <pc:sldChg chg="new del">
        <pc:chgData name="Rafael Gomes Alves" userId="14dc2da01bd12bc3" providerId="LiveId" clId="{BD95B077-7A84-43BA-A92F-9210B50FA9F1}" dt="2025-03-14T13:39:04.933" v="703" actId="47"/>
        <pc:sldMkLst>
          <pc:docMk/>
          <pc:sldMk cId="4164428611" sldId="561"/>
        </pc:sldMkLst>
      </pc:sldChg>
      <pc:sldChg chg="addSp delSp modSp new mod">
        <pc:chgData name="Rafael Gomes Alves" userId="14dc2da01bd12bc3" providerId="LiveId" clId="{BD95B077-7A84-43BA-A92F-9210B50FA9F1}" dt="2025-03-14T13:41:36.491" v="920"/>
        <pc:sldMkLst>
          <pc:docMk/>
          <pc:sldMk cId="1585609828" sldId="562"/>
        </pc:sldMkLst>
      </pc:sldChg>
      <pc:sldChg chg="addSp delSp modSp new mod">
        <pc:chgData name="Rafael Gomes Alves" userId="14dc2da01bd12bc3" providerId="LiveId" clId="{BD95B077-7A84-43BA-A92F-9210B50FA9F1}" dt="2025-03-14T13:44:49.182" v="1299" actId="20577"/>
        <pc:sldMkLst>
          <pc:docMk/>
          <pc:sldMk cId="2117083243" sldId="563"/>
        </pc:sldMkLst>
      </pc:sldChg>
      <pc:sldChg chg="addSp delSp modSp add mod">
        <pc:chgData name="Rafael Gomes Alves" userId="14dc2da01bd12bc3" providerId="LiveId" clId="{BD95B077-7A84-43BA-A92F-9210B50FA9F1}" dt="2025-03-14T13:55:43.053" v="1636" actId="20577"/>
        <pc:sldMkLst>
          <pc:docMk/>
          <pc:sldMk cId="1438789437" sldId="564"/>
        </pc:sldMkLst>
      </pc:sldChg>
      <pc:sldChg chg="addSp delSp modSp add mod">
        <pc:chgData name="Rafael Gomes Alves" userId="14dc2da01bd12bc3" providerId="LiveId" clId="{BD95B077-7A84-43BA-A92F-9210B50FA9F1}" dt="2025-03-14T17:28:49.238" v="2653"/>
        <pc:sldMkLst>
          <pc:docMk/>
          <pc:sldMk cId="1228035902" sldId="565"/>
        </pc:sldMkLst>
      </pc:sldChg>
      <pc:sldChg chg="add del">
        <pc:chgData name="Rafael Gomes Alves" userId="14dc2da01bd12bc3" providerId="LiveId" clId="{BD95B077-7A84-43BA-A92F-9210B50FA9F1}" dt="2025-03-14T17:27:08.482" v="2401" actId="47"/>
        <pc:sldMkLst>
          <pc:docMk/>
          <pc:sldMk cId="1753614090" sldId="566"/>
        </pc:sldMkLst>
      </pc:sldChg>
    </pc:docChg>
  </pc:docChgLst>
  <pc:docChgLst>
    <pc:chgData name="Rafael Gomes Alves" userId="14dc2da01bd12bc3" providerId="LiveId" clId="{FA8C3059-2126-468E-9127-322DC38A509D}"/>
    <pc:docChg chg="undo custSel addSld delSld modSld sldOrd modSection">
      <pc:chgData name="Rafael Gomes Alves" userId="14dc2da01bd12bc3" providerId="LiveId" clId="{FA8C3059-2126-468E-9127-322DC38A509D}" dt="2025-02-14T18:48:07.989" v="6334" actId="404"/>
      <pc:docMkLst>
        <pc:docMk/>
      </pc:docMkLst>
      <pc:sldChg chg="addSp modSp">
        <pc:chgData name="Rafael Gomes Alves" userId="14dc2da01bd12bc3" providerId="LiveId" clId="{FA8C3059-2126-468E-9127-322DC38A509D}" dt="2025-02-14T11:33:39.441" v="4606" actId="1076"/>
        <pc:sldMkLst>
          <pc:docMk/>
          <pc:sldMk cId="151337108" sldId="425"/>
        </pc:sldMkLst>
      </pc:sldChg>
      <pc:sldChg chg="del">
        <pc:chgData name="Rafael Gomes Alves" userId="14dc2da01bd12bc3" providerId="LiveId" clId="{FA8C3059-2126-468E-9127-322DC38A509D}" dt="2025-02-13T16:05:23.744" v="0" actId="47"/>
        <pc:sldMkLst>
          <pc:docMk/>
          <pc:sldMk cId="3525669307" sldId="451"/>
        </pc:sldMkLst>
      </pc:sldChg>
      <pc:sldChg chg="modSp mod">
        <pc:chgData name="Rafael Gomes Alves" userId="14dc2da01bd12bc3" providerId="LiveId" clId="{FA8C3059-2126-468E-9127-322DC38A509D}" dt="2025-02-13T16:05:41.207" v="16" actId="20577"/>
        <pc:sldMkLst>
          <pc:docMk/>
          <pc:sldMk cId="3594077937" sldId="453"/>
        </pc:sldMkLst>
      </pc:sldChg>
      <pc:sldChg chg="addSp modSp mod">
        <pc:chgData name="Rafael Gomes Alves" userId="14dc2da01bd12bc3" providerId="LiveId" clId="{FA8C3059-2126-468E-9127-322DC38A509D}" dt="2025-02-14T12:35:36.860" v="5288" actId="1076"/>
        <pc:sldMkLst>
          <pc:docMk/>
          <pc:sldMk cId="2846394614" sldId="454"/>
        </pc:sldMkLst>
      </pc:sldChg>
      <pc:sldChg chg="modSp mod">
        <pc:chgData name="Rafael Gomes Alves" userId="14dc2da01bd12bc3" providerId="LiveId" clId="{FA8C3059-2126-468E-9127-322DC38A509D}" dt="2025-02-14T13:53:30.330" v="6124" actId="20577"/>
        <pc:sldMkLst>
          <pc:docMk/>
          <pc:sldMk cId="2102938729" sldId="456"/>
        </pc:sldMkLst>
      </pc:sldChg>
      <pc:sldChg chg="modSp mod ord">
        <pc:chgData name="Rafael Gomes Alves" userId="14dc2da01bd12bc3" providerId="LiveId" clId="{FA8C3059-2126-468E-9127-322DC38A509D}" dt="2025-02-14T13:53:26.208" v="6122" actId="20577"/>
        <pc:sldMkLst>
          <pc:docMk/>
          <pc:sldMk cId="3737466358" sldId="457"/>
        </pc:sldMkLst>
      </pc:sldChg>
      <pc:sldChg chg="modSp mod ord">
        <pc:chgData name="Rafael Gomes Alves" userId="14dc2da01bd12bc3" providerId="LiveId" clId="{FA8C3059-2126-468E-9127-322DC38A509D}" dt="2025-02-14T13:53:22.690" v="6120" actId="20577"/>
        <pc:sldMkLst>
          <pc:docMk/>
          <pc:sldMk cId="3688344631" sldId="458"/>
        </pc:sldMkLst>
      </pc:sldChg>
      <pc:sldChg chg="modSp mod ord">
        <pc:chgData name="Rafael Gomes Alves" userId="14dc2da01bd12bc3" providerId="LiveId" clId="{FA8C3059-2126-468E-9127-322DC38A509D}" dt="2025-02-14T13:53:19.359" v="6118" actId="20577"/>
        <pc:sldMkLst>
          <pc:docMk/>
          <pc:sldMk cId="1578997827" sldId="459"/>
        </pc:sldMkLst>
      </pc:sldChg>
      <pc:sldChg chg="modSp mod ord">
        <pc:chgData name="Rafael Gomes Alves" userId="14dc2da01bd12bc3" providerId="LiveId" clId="{FA8C3059-2126-468E-9127-322DC38A509D}" dt="2025-02-14T13:53:15.072" v="6116" actId="20577"/>
        <pc:sldMkLst>
          <pc:docMk/>
          <pc:sldMk cId="1411416673" sldId="460"/>
        </pc:sldMkLst>
      </pc:sldChg>
      <pc:sldChg chg="modSp mod ord">
        <pc:chgData name="Rafael Gomes Alves" userId="14dc2da01bd12bc3" providerId="LiveId" clId="{FA8C3059-2126-468E-9127-322DC38A509D}" dt="2025-02-14T13:53:11.080" v="6114" actId="20577"/>
        <pc:sldMkLst>
          <pc:docMk/>
          <pc:sldMk cId="2437506469" sldId="461"/>
        </pc:sldMkLst>
      </pc:sldChg>
      <pc:sldChg chg="modSp mod ord">
        <pc:chgData name="Rafael Gomes Alves" userId="14dc2da01bd12bc3" providerId="LiveId" clId="{FA8C3059-2126-468E-9127-322DC38A509D}" dt="2025-02-14T13:53:08.142" v="6112" actId="20577"/>
        <pc:sldMkLst>
          <pc:docMk/>
          <pc:sldMk cId="1045354652" sldId="462"/>
        </pc:sldMkLst>
      </pc:sldChg>
      <pc:sldChg chg="addSp delSp modSp add mod">
        <pc:chgData name="Rafael Gomes Alves" userId="14dc2da01bd12bc3" providerId="LiveId" clId="{FA8C3059-2126-468E-9127-322DC38A509D}" dt="2025-02-13T16:08:02.472" v="43" actId="20577"/>
        <pc:sldMkLst>
          <pc:docMk/>
          <pc:sldMk cId="2483385720" sldId="463"/>
        </pc:sldMkLst>
      </pc:sldChg>
      <pc:sldChg chg="addSp delSp modSp add mod">
        <pc:chgData name="Rafael Gomes Alves" userId="14dc2da01bd12bc3" providerId="LiveId" clId="{FA8C3059-2126-468E-9127-322DC38A509D}" dt="2025-02-13T16:13:48.903" v="458" actId="404"/>
        <pc:sldMkLst>
          <pc:docMk/>
          <pc:sldMk cId="1890812330" sldId="464"/>
        </pc:sldMkLst>
      </pc:sldChg>
      <pc:sldChg chg="addSp delSp modSp add mod">
        <pc:chgData name="Rafael Gomes Alves" userId="14dc2da01bd12bc3" providerId="LiveId" clId="{FA8C3059-2126-468E-9127-322DC38A509D}" dt="2025-02-13T16:19:00.031" v="828" actId="20577"/>
        <pc:sldMkLst>
          <pc:docMk/>
          <pc:sldMk cId="2148326320" sldId="465"/>
        </pc:sldMkLst>
      </pc:sldChg>
      <pc:sldChg chg="addSp delSp modSp add mod">
        <pc:chgData name="Rafael Gomes Alves" userId="14dc2da01bd12bc3" providerId="LiveId" clId="{FA8C3059-2126-468E-9127-322DC38A509D}" dt="2025-02-13T16:26:55.574" v="1506" actId="20577"/>
        <pc:sldMkLst>
          <pc:docMk/>
          <pc:sldMk cId="513776959" sldId="466"/>
        </pc:sldMkLst>
      </pc:sldChg>
      <pc:sldChg chg="addSp delSp modSp add mod">
        <pc:chgData name="Rafael Gomes Alves" userId="14dc2da01bd12bc3" providerId="LiveId" clId="{FA8C3059-2126-468E-9127-322DC38A509D}" dt="2025-02-14T12:45:24.155" v="5899" actId="1076"/>
        <pc:sldMkLst>
          <pc:docMk/>
          <pc:sldMk cId="3108283347" sldId="467"/>
        </pc:sldMkLst>
      </pc:sldChg>
      <pc:sldChg chg="addSp delSp modSp add mod">
        <pc:chgData name="Rafael Gomes Alves" userId="14dc2da01bd12bc3" providerId="LiveId" clId="{FA8C3059-2126-468E-9127-322DC38A509D}" dt="2025-02-14T12:46:51.502" v="5907" actId="1076"/>
        <pc:sldMkLst>
          <pc:docMk/>
          <pc:sldMk cId="997320139" sldId="468"/>
        </pc:sldMkLst>
      </pc:sldChg>
      <pc:sldChg chg="addSp delSp modSp add mod">
        <pc:chgData name="Rafael Gomes Alves" userId="14dc2da01bd12bc3" providerId="LiveId" clId="{FA8C3059-2126-468E-9127-322DC38A509D}" dt="2025-02-14T12:40:17.339" v="5887" actId="478"/>
        <pc:sldMkLst>
          <pc:docMk/>
          <pc:sldMk cId="1381486673" sldId="469"/>
        </pc:sldMkLst>
      </pc:sldChg>
      <pc:sldChg chg="addSp delSp modSp new mod modClrScheme chgLayout">
        <pc:chgData name="Rafael Gomes Alves" userId="14dc2da01bd12bc3" providerId="LiveId" clId="{FA8C3059-2126-468E-9127-322DC38A509D}" dt="2025-02-14T12:17:23.256" v="5269"/>
        <pc:sldMkLst>
          <pc:docMk/>
          <pc:sldMk cId="3686200775" sldId="470"/>
        </pc:sldMkLst>
      </pc:sldChg>
      <pc:sldChg chg="addSp delSp modSp add del mod">
        <pc:chgData name="Rafael Gomes Alves" userId="14dc2da01bd12bc3" providerId="LiveId" clId="{FA8C3059-2126-468E-9127-322DC38A509D}" dt="2025-02-13T16:42:38.423" v="2833" actId="47"/>
        <pc:sldMkLst>
          <pc:docMk/>
          <pc:sldMk cId="2285083072" sldId="471"/>
        </pc:sldMkLst>
      </pc:sldChg>
      <pc:sldChg chg="addSp delSp modSp new mod ord">
        <pc:chgData name="Rafael Gomes Alves" userId="14dc2da01bd12bc3" providerId="LiveId" clId="{FA8C3059-2126-468E-9127-322DC38A509D}" dt="2025-02-13T16:43:59.495" v="3058" actId="20577"/>
        <pc:sldMkLst>
          <pc:docMk/>
          <pc:sldMk cId="1128892695" sldId="472"/>
        </pc:sldMkLst>
      </pc:sldChg>
      <pc:sldChg chg="addSp delSp modSp new mod">
        <pc:chgData name="Rafael Gomes Alves" userId="14dc2da01bd12bc3" providerId="LiveId" clId="{FA8C3059-2126-468E-9127-322DC38A509D}" dt="2025-02-14T13:52:59.320" v="6110" actId="404"/>
        <pc:sldMkLst>
          <pc:docMk/>
          <pc:sldMk cId="1076857176" sldId="473"/>
        </pc:sldMkLst>
      </pc:sldChg>
      <pc:sldChg chg="new del">
        <pc:chgData name="Rafael Gomes Alves" userId="14dc2da01bd12bc3" providerId="LiveId" clId="{FA8C3059-2126-468E-9127-322DC38A509D}" dt="2025-02-13T16:48:45.277" v="3354" actId="47"/>
        <pc:sldMkLst>
          <pc:docMk/>
          <pc:sldMk cId="323056436" sldId="474"/>
        </pc:sldMkLst>
      </pc:sldChg>
      <pc:sldChg chg="addSp delSp modSp add del mod">
        <pc:chgData name="Rafael Gomes Alves" userId="14dc2da01bd12bc3" providerId="LiveId" clId="{FA8C3059-2126-468E-9127-322DC38A509D}" dt="2025-02-14T12:11:23.817" v="5178" actId="47"/>
        <pc:sldMkLst>
          <pc:docMk/>
          <pc:sldMk cId="339509983" sldId="474"/>
        </pc:sldMkLst>
      </pc:sldChg>
      <pc:sldChg chg="modSp add del mod">
        <pc:chgData name="Rafael Gomes Alves" userId="14dc2da01bd12bc3" providerId="LiveId" clId="{FA8C3059-2126-468E-9127-322DC38A509D}" dt="2025-02-14T12:10:44.072" v="5173" actId="2696"/>
        <pc:sldMkLst>
          <pc:docMk/>
          <pc:sldMk cId="2704450884" sldId="475"/>
        </pc:sldMkLst>
      </pc:sldChg>
      <pc:sldChg chg="modSp add del mod">
        <pc:chgData name="Rafael Gomes Alves" userId="14dc2da01bd12bc3" providerId="LiveId" clId="{FA8C3059-2126-468E-9127-322DC38A509D}" dt="2025-02-14T12:06:41.159" v="5122" actId="47"/>
        <pc:sldMkLst>
          <pc:docMk/>
          <pc:sldMk cId="912080551" sldId="476"/>
        </pc:sldMkLst>
      </pc:sldChg>
      <pc:sldChg chg="modSp add del mod">
        <pc:chgData name="Rafael Gomes Alves" userId="14dc2da01bd12bc3" providerId="LiveId" clId="{FA8C3059-2126-468E-9127-322DC38A509D}" dt="2025-02-14T12:01:37.186" v="5059" actId="2696"/>
        <pc:sldMkLst>
          <pc:docMk/>
          <pc:sldMk cId="2133095175" sldId="477"/>
        </pc:sldMkLst>
      </pc:sldChg>
      <pc:sldChg chg="modSp add del mod">
        <pc:chgData name="Rafael Gomes Alves" userId="14dc2da01bd12bc3" providerId="LiveId" clId="{FA8C3059-2126-468E-9127-322DC38A509D}" dt="2025-02-14T11:57:57.835" v="4951" actId="2696"/>
        <pc:sldMkLst>
          <pc:docMk/>
          <pc:sldMk cId="3844782434" sldId="478"/>
        </pc:sldMkLst>
      </pc:sldChg>
      <pc:sldChg chg="modSp add del mod">
        <pc:chgData name="Rafael Gomes Alves" userId="14dc2da01bd12bc3" providerId="LiveId" clId="{FA8C3059-2126-468E-9127-322DC38A509D}" dt="2025-02-14T11:54:26.121" v="4916" actId="47"/>
        <pc:sldMkLst>
          <pc:docMk/>
          <pc:sldMk cId="32232671" sldId="479"/>
        </pc:sldMkLst>
      </pc:sldChg>
      <pc:sldChg chg="modSp add mod ord">
        <pc:chgData name="Rafael Gomes Alves" userId="14dc2da01bd12bc3" providerId="LiveId" clId="{FA8C3059-2126-468E-9127-322DC38A509D}" dt="2025-02-14T12:16:52.205" v="5267"/>
        <pc:sldMkLst>
          <pc:docMk/>
          <pc:sldMk cId="4242506422" sldId="480"/>
        </pc:sldMkLst>
      </pc:sldChg>
      <pc:sldChg chg="add">
        <pc:chgData name="Rafael Gomes Alves" userId="14dc2da01bd12bc3" providerId="LiveId" clId="{FA8C3059-2126-468E-9127-322DC38A509D}" dt="2025-02-14T11:33:47.103" v="4607"/>
        <pc:sldMkLst>
          <pc:docMk/>
          <pc:sldMk cId="989568744" sldId="481"/>
        </pc:sldMkLst>
      </pc:sldChg>
      <pc:sldChg chg="addSp delSp modSp add mod modClrScheme chgLayout">
        <pc:chgData name="Rafael Gomes Alves" userId="14dc2da01bd12bc3" providerId="LiveId" clId="{FA8C3059-2126-468E-9127-322DC38A509D}" dt="2025-02-14T11:38:19.646" v="4740" actId="27636"/>
        <pc:sldMkLst>
          <pc:docMk/>
          <pc:sldMk cId="3272028377" sldId="482"/>
        </pc:sldMkLst>
      </pc:sldChg>
      <pc:sldChg chg="modSp add mod">
        <pc:chgData name="Rafael Gomes Alves" userId="14dc2da01bd12bc3" providerId="LiveId" clId="{FA8C3059-2126-468E-9127-322DC38A509D}" dt="2025-02-14T12:16:55.903" v="5268"/>
        <pc:sldMkLst>
          <pc:docMk/>
          <pc:sldMk cId="386452912" sldId="483"/>
        </pc:sldMkLst>
      </pc:sldChg>
      <pc:sldChg chg="modSp new mod">
        <pc:chgData name="Rafael Gomes Alves" userId="14dc2da01bd12bc3" providerId="LiveId" clId="{FA8C3059-2126-468E-9127-322DC38A509D}" dt="2025-02-14T11:52:49.552" v="4839" actId="122"/>
        <pc:sldMkLst>
          <pc:docMk/>
          <pc:sldMk cId="1741678236" sldId="484"/>
        </pc:sldMkLst>
      </pc:sldChg>
      <pc:sldChg chg="modSp add mod">
        <pc:chgData name="Rafael Gomes Alves" userId="14dc2da01bd12bc3" providerId="LiveId" clId="{FA8C3059-2126-468E-9127-322DC38A509D}" dt="2025-02-14T11:53:08.241" v="4862"/>
        <pc:sldMkLst>
          <pc:docMk/>
          <pc:sldMk cId="3586808586" sldId="485"/>
        </pc:sldMkLst>
      </pc:sldChg>
      <pc:sldChg chg="modSp add mod">
        <pc:chgData name="Rafael Gomes Alves" userId="14dc2da01bd12bc3" providerId="LiveId" clId="{FA8C3059-2126-468E-9127-322DC38A509D}" dt="2025-02-14T11:55:25.450" v="4919" actId="20577"/>
        <pc:sldMkLst>
          <pc:docMk/>
          <pc:sldMk cId="4222084700" sldId="486"/>
        </pc:sldMkLst>
      </pc:sldChg>
      <pc:sldChg chg="modSp add mod ord">
        <pc:chgData name="Rafael Gomes Alves" userId="14dc2da01bd12bc3" providerId="LiveId" clId="{FA8C3059-2126-468E-9127-322DC38A509D}" dt="2025-02-14T12:16:44.748" v="5266"/>
        <pc:sldMkLst>
          <pc:docMk/>
          <pc:sldMk cId="1149348110" sldId="487"/>
        </pc:sldMkLst>
      </pc:sldChg>
      <pc:sldChg chg="modSp add mod">
        <pc:chgData name="Rafael Gomes Alves" userId="14dc2da01bd12bc3" providerId="LiveId" clId="{FA8C3059-2126-468E-9127-322DC38A509D}" dt="2025-02-14T11:56:16.379" v="4930"/>
        <pc:sldMkLst>
          <pc:docMk/>
          <pc:sldMk cId="2137471987" sldId="488"/>
        </pc:sldMkLst>
      </pc:sldChg>
      <pc:sldChg chg="modSp add mod">
        <pc:chgData name="Rafael Gomes Alves" userId="14dc2da01bd12bc3" providerId="LiveId" clId="{FA8C3059-2126-468E-9127-322DC38A509D}" dt="2025-02-14T12:16:30.106" v="5263"/>
        <pc:sldMkLst>
          <pc:docMk/>
          <pc:sldMk cId="444393633" sldId="489"/>
        </pc:sldMkLst>
      </pc:sldChg>
      <pc:sldChg chg="modSp add mod">
        <pc:chgData name="Rafael Gomes Alves" userId="14dc2da01bd12bc3" providerId="LiveId" clId="{FA8C3059-2126-468E-9127-322DC38A509D}" dt="2025-02-14T12:16:34.766" v="5264"/>
        <pc:sldMkLst>
          <pc:docMk/>
          <pc:sldMk cId="1625215342" sldId="490"/>
        </pc:sldMkLst>
      </pc:sldChg>
      <pc:sldChg chg="modSp add mod">
        <pc:chgData name="Rafael Gomes Alves" userId="14dc2da01bd12bc3" providerId="LiveId" clId="{FA8C3059-2126-468E-9127-322DC38A509D}" dt="2025-02-14T11:58:31.973" v="4964" actId="404"/>
        <pc:sldMkLst>
          <pc:docMk/>
          <pc:sldMk cId="2454567611" sldId="491"/>
        </pc:sldMkLst>
      </pc:sldChg>
      <pc:sldChg chg="modSp add mod">
        <pc:chgData name="Rafael Gomes Alves" userId="14dc2da01bd12bc3" providerId="LiveId" clId="{FA8C3059-2126-468E-9127-322DC38A509D}" dt="2025-02-14T12:03:49.771" v="5096" actId="20577"/>
        <pc:sldMkLst>
          <pc:docMk/>
          <pc:sldMk cId="2582454077" sldId="492"/>
        </pc:sldMkLst>
      </pc:sldChg>
      <pc:sldChg chg="modSp add mod">
        <pc:chgData name="Rafael Gomes Alves" userId="14dc2da01bd12bc3" providerId="LiveId" clId="{FA8C3059-2126-468E-9127-322DC38A509D}" dt="2025-02-14T12:01:30.994" v="5058" actId="20577"/>
        <pc:sldMkLst>
          <pc:docMk/>
          <pc:sldMk cId="1347690559" sldId="493"/>
        </pc:sldMkLst>
      </pc:sldChg>
      <pc:sldChg chg="modSp add mod">
        <pc:chgData name="Rafael Gomes Alves" userId="14dc2da01bd12bc3" providerId="LiveId" clId="{FA8C3059-2126-468E-9127-322DC38A509D}" dt="2025-02-14T12:02:11.097" v="5079"/>
        <pc:sldMkLst>
          <pc:docMk/>
          <pc:sldMk cId="737176453" sldId="494"/>
        </pc:sldMkLst>
      </pc:sldChg>
      <pc:sldChg chg="modSp add mod">
        <pc:chgData name="Rafael Gomes Alves" userId="14dc2da01bd12bc3" providerId="LiveId" clId="{FA8C3059-2126-468E-9127-322DC38A509D}" dt="2025-02-14T12:06:38.281" v="5121"/>
        <pc:sldMkLst>
          <pc:docMk/>
          <pc:sldMk cId="3724682537" sldId="495"/>
        </pc:sldMkLst>
      </pc:sldChg>
      <pc:sldChg chg="modSp add mod">
        <pc:chgData name="Rafael Gomes Alves" userId="14dc2da01bd12bc3" providerId="LiveId" clId="{FA8C3059-2126-468E-9127-322DC38A509D}" dt="2025-02-14T12:06:25.745" v="5120"/>
        <pc:sldMkLst>
          <pc:docMk/>
          <pc:sldMk cId="3149447085" sldId="496"/>
        </pc:sldMkLst>
      </pc:sldChg>
      <pc:sldChg chg="modSp add mod">
        <pc:chgData name="Rafael Gomes Alves" userId="14dc2da01bd12bc3" providerId="LiveId" clId="{FA8C3059-2126-468E-9127-322DC38A509D}" dt="2025-02-14T12:07:19.273" v="5125" actId="122"/>
        <pc:sldMkLst>
          <pc:docMk/>
          <pc:sldMk cId="3684481583" sldId="497"/>
        </pc:sldMkLst>
      </pc:sldChg>
      <pc:sldChg chg="modSp add mod">
        <pc:chgData name="Rafael Gomes Alves" userId="14dc2da01bd12bc3" providerId="LiveId" clId="{FA8C3059-2126-468E-9127-322DC38A509D}" dt="2025-02-14T12:08:17.014" v="5135" actId="12"/>
        <pc:sldMkLst>
          <pc:docMk/>
          <pc:sldMk cId="1800511668" sldId="498"/>
        </pc:sldMkLst>
      </pc:sldChg>
      <pc:sldChg chg="modSp add mod">
        <pc:chgData name="Rafael Gomes Alves" userId="14dc2da01bd12bc3" providerId="LiveId" clId="{FA8C3059-2126-468E-9127-322DC38A509D}" dt="2025-02-14T12:10:27.251" v="5172" actId="403"/>
        <pc:sldMkLst>
          <pc:docMk/>
          <pc:sldMk cId="2976276110" sldId="499"/>
        </pc:sldMkLst>
      </pc:sldChg>
      <pc:sldChg chg="modSp add mod">
        <pc:chgData name="Rafael Gomes Alves" userId="14dc2da01bd12bc3" providerId="LiveId" clId="{FA8C3059-2126-468E-9127-322DC38A509D}" dt="2025-02-14T12:11:20.617" v="5177" actId="20577"/>
        <pc:sldMkLst>
          <pc:docMk/>
          <pc:sldMk cId="268006255" sldId="500"/>
        </pc:sldMkLst>
      </pc:sldChg>
      <pc:sldChg chg="modSp add mod">
        <pc:chgData name="Rafael Gomes Alves" userId="14dc2da01bd12bc3" providerId="LiveId" clId="{FA8C3059-2126-468E-9127-322DC38A509D}" dt="2025-02-14T12:11:56.041" v="5181" actId="12"/>
        <pc:sldMkLst>
          <pc:docMk/>
          <pc:sldMk cId="1376556004" sldId="501"/>
        </pc:sldMkLst>
      </pc:sldChg>
      <pc:sldChg chg="modSp add mod">
        <pc:chgData name="Rafael Gomes Alves" userId="14dc2da01bd12bc3" providerId="LiveId" clId="{FA8C3059-2126-468E-9127-322DC38A509D}" dt="2025-02-14T12:14:10.056" v="5217" actId="20577"/>
        <pc:sldMkLst>
          <pc:docMk/>
          <pc:sldMk cId="1001614542" sldId="502"/>
        </pc:sldMkLst>
      </pc:sldChg>
      <pc:sldChg chg="modSp add mod">
        <pc:chgData name="Rafael Gomes Alves" userId="14dc2da01bd12bc3" providerId="LiveId" clId="{FA8C3059-2126-468E-9127-322DC38A509D}" dt="2025-02-14T12:15:38.478" v="5262" actId="20577"/>
        <pc:sldMkLst>
          <pc:docMk/>
          <pc:sldMk cId="2389258519" sldId="503"/>
        </pc:sldMkLst>
      </pc:sldChg>
      <pc:sldChg chg="add del">
        <pc:chgData name="Rafael Gomes Alves" userId="14dc2da01bd12bc3" providerId="LiveId" clId="{FA8C3059-2126-468E-9127-322DC38A509D}" dt="2025-02-14T12:14:01.505" v="5212"/>
        <pc:sldMkLst>
          <pc:docMk/>
          <pc:sldMk cId="2498617299" sldId="503"/>
        </pc:sldMkLst>
      </pc:sldChg>
      <pc:sldChg chg="addSp modSp add mod">
        <pc:chgData name="Rafael Gomes Alves" userId="14dc2da01bd12bc3" providerId="LiveId" clId="{FA8C3059-2126-468E-9127-322DC38A509D}" dt="2025-02-14T18:48:07.989" v="6334" actId="404"/>
        <pc:sldMkLst>
          <pc:docMk/>
          <pc:sldMk cId="34958877" sldId="504"/>
        </pc:sldMkLst>
      </pc:sldChg>
      <pc:sldChg chg="modSp add mod">
        <pc:chgData name="Rafael Gomes Alves" userId="14dc2da01bd12bc3" providerId="LiveId" clId="{FA8C3059-2126-468E-9127-322DC38A509D}" dt="2025-02-14T13:52:46.983" v="6108"/>
        <pc:sldMkLst>
          <pc:docMk/>
          <pc:sldMk cId="4025858708" sldId="505"/>
        </pc:sldMkLst>
      </pc:sldChg>
      <pc:sldChg chg="addSp delSp modSp new mod">
        <pc:chgData name="Rafael Gomes Alves" userId="14dc2da01bd12bc3" providerId="LiveId" clId="{FA8C3059-2126-468E-9127-322DC38A509D}" dt="2025-02-14T14:36:34.609" v="6332" actId="1076"/>
        <pc:sldMkLst>
          <pc:docMk/>
          <pc:sldMk cId="1674332984" sldId="506"/>
        </pc:sldMkLst>
      </pc:sldChg>
      <pc:sldChg chg="new del">
        <pc:chgData name="Rafael Gomes Alves" userId="14dc2da01bd12bc3" providerId="LiveId" clId="{FA8C3059-2126-468E-9127-322DC38A509D}" dt="2025-02-14T13:53:49.453" v="6126" actId="47"/>
        <pc:sldMkLst>
          <pc:docMk/>
          <pc:sldMk cId="1911323131" sldId="506"/>
        </pc:sldMkLst>
      </pc:sldChg>
      <pc:sldChg chg="new del">
        <pc:chgData name="Rafael Gomes Alves" userId="14dc2da01bd12bc3" providerId="LiveId" clId="{FA8C3059-2126-468E-9127-322DC38A509D}" dt="2025-02-14T13:54:05.286" v="6128" actId="47"/>
        <pc:sldMkLst>
          <pc:docMk/>
          <pc:sldMk cId="3942160032" sldId="506"/>
        </pc:sldMkLst>
      </pc:sldChg>
    </pc:docChg>
  </pc:docChgLst>
  <pc:docChgLst>
    <pc:chgData name="Rafael Gomes Alves" userId="14dc2da01bd12bc3" providerId="LiveId" clId="{58121D18-E028-4579-BF07-3E019FE69EFF}"/>
    <pc:docChg chg="undo custSel addSld delSld modSld sldOrd modSection">
      <pc:chgData name="Rafael Gomes Alves" userId="14dc2da01bd12bc3" providerId="LiveId" clId="{58121D18-E028-4579-BF07-3E019FE69EFF}" dt="2025-02-19T12:06:36.154" v="6481" actId="47"/>
      <pc:docMkLst>
        <pc:docMk/>
      </pc:docMkLst>
      <pc:sldChg chg="modSp mod">
        <pc:chgData name="Rafael Gomes Alves" userId="14dc2da01bd12bc3" providerId="LiveId" clId="{58121D18-E028-4579-BF07-3E019FE69EFF}" dt="2025-02-19T11:32:44.068" v="5486" actId="790"/>
        <pc:sldMkLst>
          <pc:docMk/>
          <pc:sldMk cId="2624785958" sldId="257"/>
        </pc:sldMkLst>
        <pc:spChg chg="mod">
          <ac:chgData name="Rafael Gomes Alves" userId="14dc2da01bd12bc3" providerId="LiveId" clId="{58121D18-E028-4579-BF07-3E019FE69EFF}" dt="2025-02-19T11:32:44.068" v="5486" actId="790"/>
          <ac:spMkLst>
            <pc:docMk/>
            <pc:sldMk cId="2624785958" sldId="257"/>
            <ac:spMk id="20" creationId="{3FAC986D-B1F4-BB21-4970-A91D998007C8}"/>
          </ac:spMkLst>
        </pc:spChg>
        <pc:spChg chg="mod">
          <ac:chgData name="Rafael Gomes Alves" userId="14dc2da01bd12bc3" providerId="LiveId" clId="{58121D18-E028-4579-BF07-3E019FE69EFF}" dt="2025-02-19T11:32:44.068" v="5486" actId="790"/>
          <ac:spMkLst>
            <pc:docMk/>
            <pc:sldMk cId="2624785958" sldId="257"/>
            <ac:spMk id="21" creationId="{AA3F0505-61A2-2F10-AFE9-F3FF5EA4B908}"/>
          </ac:spMkLst>
        </pc:spChg>
        <pc:spChg chg="mod">
          <ac:chgData name="Rafael Gomes Alves" userId="14dc2da01bd12bc3" providerId="LiveId" clId="{58121D18-E028-4579-BF07-3E019FE69EFF}" dt="2025-02-19T11:32:44.068" v="5486" actId="790"/>
          <ac:spMkLst>
            <pc:docMk/>
            <pc:sldMk cId="2624785958" sldId="257"/>
            <ac:spMk id="22" creationId="{185DFC02-AE6D-F184-6520-93A47F6A52DF}"/>
          </ac:spMkLst>
        </pc:spChg>
        <pc:spChg chg="mod">
          <ac:chgData name="Rafael Gomes Alves" userId="14dc2da01bd12bc3" providerId="LiveId" clId="{58121D18-E028-4579-BF07-3E019FE69EFF}" dt="2025-02-19T11:32:44.068" v="5486" actId="790"/>
          <ac:spMkLst>
            <pc:docMk/>
            <pc:sldMk cId="2624785958" sldId="257"/>
            <ac:spMk id="23" creationId="{921B733D-63A0-D1E2-8AA6-71C4F827ABDD}"/>
          </ac:spMkLst>
        </pc:spChg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483905885" sldId="341"/>
        </pc:sldMkLst>
      </pc:sldChg>
      <pc:sldChg chg="addSp modSp add mod">
        <pc:chgData name="Rafael Gomes Alves" userId="14dc2da01bd12bc3" providerId="LiveId" clId="{58121D18-E028-4579-BF07-3E019FE69EFF}" dt="2025-02-19T11:34:26.326" v="5492" actId="1076"/>
        <pc:sldMkLst>
          <pc:docMk/>
          <pc:sldMk cId="1750993108" sldId="370"/>
        </pc:sldMkLst>
      </pc:sldChg>
      <pc:sldChg chg="add">
        <pc:chgData name="Rafael Gomes Alves" userId="14dc2da01bd12bc3" providerId="LiveId" clId="{58121D18-E028-4579-BF07-3E019FE69EFF}" dt="2025-02-19T11:34:53.940" v="5493"/>
        <pc:sldMkLst>
          <pc:docMk/>
          <pc:sldMk cId="2128320468" sldId="371"/>
        </pc:sldMkLst>
      </pc:sldChg>
      <pc:sldChg chg="add">
        <pc:chgData name="Rafael Gomes Alves" userId="14dc2da01bd12bc3" providerId="LiveId" clId="{58121D18-E028-4579-BF07-3E019FE69EFF}" dt="2025-02-19T11:34:53.940" v="5493"/>
        <pc:sldMkLst>
          <pc:docMk/>
          <pc:sldMk cId="3350327111" sldId="372"/>
        </pc:sldMkLst>
      </pc:sldChg>
      <pc:sldChg chg="add">
        <pc:chgData name="Rafael Gomes Alves" userId="14dc2da01bd12bc3" providerId="LiveId" clId="{58121D18-E028-4579-BF07-3E019FE69EFF}" dt="2025-02-19T11:34:53.940" v="5493"/>
        <pc:sldMkLst>
          <pc:docMk/>
          <pc:sldMk cId="2029993418" sldId="373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49822742" sldId="378"/>
        </pc:sldMkLst>
      </pc:sldChg>
      <pc:sldChg chg="modSp mod">
        <pc:chgData name="Rafael Gomes Alves" userId="14dc2da01bd12bc3" providerId="LiveId" clId="{58121D18-E028-4579-BF07-3E019FE69EFF}" dt="2025-02-19T11:32:44.068" v="5486" actId="790"/>
        <pc:sldMkLst>
          <pc:docMk/>
          <pc:sldMk cId="445888290" sldId="381"/>
        </pc:sldMkLst>
        <pc:spChg chg="mod">
          <ac:chgData name="Rafael Gomes Alves" userId="14dc2da01bd12bc3" providerId="LiveId" clId="{58121D18-E028-4579-BF07-3E019FE69EFF}" dt="2025-02-19T11:32:44.068" v="5486" actId="790"/>
          <ac:spMkLst>
            <pc:docMk/>
            <pc:sldMk cId="445888290" sldId="381"/>
            <ac:spMk id="15" creationId="{C8F5A887-D82E-786B-A883-D366D32872AF}"/>
          </ac:spMkLst>
        </pc:spChg>
        <pc:spChg chg="mod">
          <ac:chgData name="Rafael Gomes Alves" userId="14dc2da01bd12bc3" providerId="LiveId" clId="{58121D18-E028-4579-BF07-3E019FE69EFF}" dt="2025-02-19T11:32:44.068" v="5486" actId="790"/>
          <ac:spMkLst>
            <pc:docMk/>
            <pc:sldMk cId="445888290" sldId="381"/>
            <ac:spMk id="16" creationId="{524CF521-2421-2A1F-93CB-2406699643E9}"/>
          </ac:spMkLst>
        </pc:spChg>
        <pc:spChg chg="mod">
          <ac:chgData name="Rafael Gomes Alves" userId="14dc2da01bd12bc3" providerId="LiveId" clId="{58121D18-E028-4579-BF07-3E019FE69EFF}" dt="2025-02-19T11:32:44.068" v="5486" actId="790"/>
          <ac:spMkLst>
            <pc:docMk/>
            <pc:sldMk cId="445888290" sldId="381"/>
            <ac:spMk id="17" creationId="{99811217-0244-5895-A3D5-1D5E3F9B92F7}"/>
          </ac:spMkLst>
        </pc:spChg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477581831" sldId="383"/>
        </pc:sldMkLst>
      </pc:sldChg>
      <pc:sldChg chg="del">
        <pc:chgData name="Rafael Gomes Alves" userId="14dc2da01bd12bc3" providerId="LiveId" clId="{58121D18-E028-4579-BF07-3E019FE69EFF}" dt="2025-02-18T14:25:44.353" v="859" actId="47"/>
        <pc:sldMkLst>
          <pc:docMk/>
          <pc:sldMk cId="151337108" sldId="425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096665685" sldId="450"/>
        </pc:sldMkLst>
      </pc:sldChg>
      <pc:sldChg chg="modSp mod">
        <pc:chgData name="Rafael Gomes Alves" userId="14dc2da01bd12bc3" providerId="LiveId" clId="{58121D18-E028-4579-BF07-3E019FE69EFF}" dt="2025-02-19T11:32:44.068" v="5486" actId="790"/>
        <pc:sldMkLst>
          <pc:docMk/>
          <pc:sldMk cId="150630330" sldId="452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594077937" sldId="453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846394614" sldId="454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604578064" sldId="455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102938729" sldId="456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737466358" sldId="457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688344631" sldId="458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578997827" sldId="459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411416673" sldId="460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437506469" sldId="461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045354652" sldId="462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483385720" sldId="463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890812330" sldId="464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148326320" sldId="465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513776959" sldId="466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108283347" sldId="467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997320139" sldId="468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381486673" sldId="469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686200775" sldId="470"/>
        </pc:sldMkLst>
      </pc:sldChg>
      <pc:sldChg chg="addSp delSp modSp del mod modClrScheme chgLayout">
        <pc:chgData name="Rafael Gomes Alves" userId="14dc2da01bd12bc3" providerId="LiveId" clId="{58121D18-E028-4579-BF07-3E019FE69EFF}" dt="2025-02-19T11:32:31.834" v="5485" actId="47"/>
        <pc:sldMkLst>
          <pc:docMk/>
          <pc:sldMk cId="1128892695" sldId="472"/>
        </pc:sldMkLst>
      </pc:sldChg>
      <pc:sldChg chg="del">
        <pc:chgData name="Rafael Gomes Alves" userId="14dc2da01bd12bc3" providerId="LiveId" clId="{58121D18-E028-4579-BF07-3E019FE69EFF}" dt="2025-02-18T14:25:45.160" v="860" actId="47"/>
        <pc:sldMkLst>
          <pc:docMk/>
          <pc:sldMk cId="1076857176" sldId="473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4242506422" sldId="480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989568744" sldId="481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272028377" sldId="482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86452912" sldId="483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741678236" sldId="484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586808586" sldId="485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4222084700" sldId="486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149348110" sldId="487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137471987" sldId="488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444393633" sldId="489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625215342" sldId="490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454567611" sldId="491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582454077" sldId="492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347690559" sldId="493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737176453" sldId="494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724682537" sldId="495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149447085" sldId="496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684481583" sldId="497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800511668" sldId="498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976276110" sldId="499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68006255" sldId="500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376556004" sldId="501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001614542" sldId="502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2389258519" sldId="503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34958877" sldId="504"/>
        </pc:sldMkLst>
      </pc:sldChg>
      <pc:sldChg chg="del">
        <pc:chgData name="Rafael Gomes Alves" userId="14dc2da01bd12bc3" providerId="LiveId" clId="{58121D18-E028-4579-BF07-3E019FE69EFF}" dt="2025-02-18T14:25:45.865" v="861" actId="47"/>
        <pc:sldMkLst>
          <pc:docMk/>
          <pc:sldMk cId="4025858708" sldId="505"/>
        </pc:sldMkLst>
      </pc:sldChg>
      <pc:sldChg chg="del">
        <pc:chgData name="Rafael Gomes Alves" userId="14dc2da01bd12bc3" providerId="LiveId" clId="{58121D18-E028-4579-BF07-3E019FE69EFF}" dt="2025-02-18T15:11:17.265" v="5436" actId="47"/>
        <pc:sldMkLst>
          <pc:docMk/>
          <pc:sldMk cId="1674332984" sldId="506"/>
        </pc:sldMkLst>
      </pc:sldChg>
      <pc:sldChg chg="addSp delSp modSp new mod ord">
        <pc:chgData name="Rafael Gomes Alves" userId="14dc2da01bd12bc3" providerId="LiveId" clId="{58121D18-E028-4579-BF07-3E019FE69EFF}" dt="2025-02-19T11:32:44.068" v="5486" actId="790"/>
        <pc:sldMkLst>
          <pc:docMk/>
          <pc:sldMk cId="2873154992" sldId="507"/>
        </pc:sldMkLst>
      </pc:sldChg>
      <pc:sldChg chg="addSp 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3514075726" sldId="508"/>
        </pc:sldMkLst>
      </pc:sldChg>
      <pc:sldChg chg="addSp 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594165903" sldId="509"/>
        </pc:sldMkLst>
      </pc:sldChg>
      <pc:sldChg chg="addSp delSp modSp add mod">
        <pc:chgData name="Rafael Gomes Alves" userId="14dc2da01bd12bc3" providerId="LiveId" clId="{58121D18-E028-4579-BF07-3E019FE69EFF}" dt="2025-02-19T11:32:51.973" v="5487" actId="313"/>
        <pc:sldMkLst>
          <pc:docMk/>
          <pc:sldMk cId="1921973334" sldId="510"/>
        </pc:sldMkLst>
      </pc:sldChg>
      <pc:sldChg chg="addSp 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1074673084" sldId="511"/>
        </pc:sldMkLst>
      </pc:sldChg>
      <pc:sldChg chg="addSp 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869698952" sldId="512"/>
        </pc:sldMkLst>
      </pc:sldChg>
      <pc:sldChg chg="addSp 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1142852670" sldId="513"/>
        </pc:sldMkLst>
      </pc:sldChg>
      <pc:sldChg chg="addSp 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760986737" sldId="514"/>
        </pc:sldMkLst>
      </pc:sldChg>
      <pc:sldChg chg="add del">
        <pc:chgData name="Rafael Gomes Alves" userId="14dc2da01bd12bc3" providerId="LiveId" clId="{58121D18-E028-4579-BF07-3E019FE69EFF}" dt="2025-02-18T14:34:56.999" v="2486"/>
        <pc:sldMkLst>
          <pc:docMk/>
          <pc:sldMk cId="998809518" sldId="515"/>
        </pc:sldMkLst>
      </pc:sldChg>
      <pc:sldChg chg="addSp 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2909052924" sldId="515"/>
        </pc:sldMkLst>
      </pc:sldChg>
      <pc:sldChg chg="modSp add mod">
        <pc:chgData name="Rafael Gomes Alves" userId="14dc2da01bd12bc3" providerId="LiveId" clId="{58121D18-E028-4579-BF07-3E019FE69EFF}" dt="2025-02-19T11:32:44.068" v="5486" actId="790"/>
        <pc:sldMkLst>
          <pc:docMk/>
          <pc:sldMk cId="234397218" sldId="516"/>
        </pc:sldMkLst>
      </pc:sldChg>
      <pc:sldChg chg="addSp 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3851088276" sldId="517"/>
        </pc:sldMkLst>
      </pc:sldChg>
      <pc:sldChg chg="addSp 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3757996785" sldId="518"/>
        </pc:sldMkLst>
      </pc:sldChg>
      <pc:sldChg chg="addSp delSp modSp add del mod">
        <pc:chgData name="Rafael Gomes Alves" userId="14dc2da01bd12bc3" providerId="LiveId" clId="{58121D18-E028-4579-BF07-3E019FE69EFF}" dt="2025-02-18T14:56:03.289" v="4070" actId="47"/>
        <pc:sldMkLst>
          <pc:docMk/>
          <pc:sldMk cId="4277466395" sldId="519"/>
        </pc:sldMkLst>
      </pc:sldChg>
      <pc:sldChg chg="addSp 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3853816420" sldId="520"/>
        </pc:sldMkLst>
      </pc:sldChg>
      <pc:sldChg chg="modSp add mod">
        <pc:chgData name="Rafael Gomes Alves" userId="14dc2da01bd12bc3" providerId="LiveId" clId="{58121D18-E028-4579-BF07-3E019FE69EFF}" dt="2025-02-19T11:32:44.068" v="5486" actId="790"/>
        <pc:sldMkLst>
          <pc:docMk/>
          <pc:sldMk cId="3551805025" sldId="521"/>
        </pc:sldMkLst>
      </pc:sldChg>
      <pc:sldChg chg="addSp 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1338511496" sldId="522"/>
        </pc:sldMkLst>
      </pc:sldChg>
      <pc:sldChg chg="delSp modSp add mod">
        <pc:chgData name="Rafael Gomes Alves" userId="14dc2da01bd12bc3" providerId="LiveId" clId="{58121D18-E028-4579-BF07-3E019FE69EFF}" dt="2025-02-19T11:32:44.068" v="5486" actId="790"/>
        <pc:sldMkLst>
          <pc:docMk/>
          <pc:sldMk cId="4008361986" sldId="523"/>
        </pc:sldMkLst>
      </pc:sldChg>
      <pc:sldChg chg="addSp modSp add mod">
        <pc:chgData name="Rafael Gomes Alves" userId="14dc2da01bd12bc3" providerId="LiveId" clId="{58121D18-E028-4579-BF07-3E019FE69EFF}" dt="2025-02-19T11:32:44.068" v="5486" actId="790"/>
        <pc:sldMkLst>
          <pc:docMk/>
          <pc:sldMk cId="310155745" sldId="524"/>
        </pc:sldMkLst>
      </pc:sldChg>
      <pc:sldChg chg="modSp add del mod">
        <pc:chgData name="Rafael Gomes Alves" userId="14dc2da01bd12bc3" providerId="LiveId" clId="{58121D18-E028-4579-BF07-3E019FE69EFF}" dt="2025-02-19T12:06:36.154" v="6481" actId="47"/>
        <pc:sldMkLst>
          <pc:docMk/>
          <pc:sldMk cId="363833564" sldId="525"/>
        </pc:sldMkLst>
      </pc:sldChg>
      <pc:sldChg chg="modSp add mod">
        <pc:chgData name="Rafael Gomes Alves" userId="14dc2da01bd12bc3" providerId="LiveId" clId="{58121D18-E028-4579-BF07-3E019FE69EFF}" dt="2025-02-19T11:35:10.019" v="5528" actId="20577"/>
        <pc:sldMkLst>
          <pc:docMk/>
          <pc:sldMk cId="530808646" sldId="526"/>
        </pc:sldMkLst>
      </pc:sldChg>
      <pc:sldChg chg="modSp add mod">
        <pc:chgData name="Rafael Gomes Alves" userId="14dc2da01bd12bc3" providerId="LiveId" clId="{58121D18-E028-4579-BF07-3E019FE69EFF}" dt="2025-02-19T11:35:59.808" v="5576" actId="20577"/>
        <pc:sldMkLst>
          <pc:docMk/>
          <pc:sldMk cId="774321437" sldId="527"/>
        </pc:sldMkLst>
      </pc:sldChg>
      <pc:sldChg chg="addSp delSp modSp add mod">
        <pc:chgData name="Rafael Gomes Alves" userId="14dc2da01bd12bc3" providerId="LiveId" clId="{58121D18-E028-4579-BF07-3E019FE69EFF}" dt="2025-02-19T11:43:00.260" v="5897" actId="20577"/>
        <pc:sldMkLst>
          <pc:docMk/>
          <pc:sldMk cId="1062553662" sldId="528"/>
        </pc:sldMkLst>
      </pc:sldChg>
      <pc:sldChg chg="addSp delSp modSp new mod">
        <pc:chgData name="Rafael Gomes Alves" userId="14dc2da01bd12bc3" providerId="LiveId" clId="{58121D18-E028-4579-BF07-3E019FE69EFF}" dt="2025-02-19T12:06:28.749" v="6480" actId="1076"/>
        <pc:sldMkLst>
          <pc:docMk/>
          <pc:sldMk cId="747154442" sldId="529"/>
        </pc:sldMkLst>
      </pc:sldChg>
    </pc:docChg>
  </pc:docChgLst>
  <pc:docChgLst>
    <pc:chgData name="Rafael Gomes Alves" userId="14dc2da01bd12bc3" providerId="LiveId" clId="{D73B3550-459E-47ED-9744-A9137C3815B2}"/>
    <pc:docChg chg="undo custSel addSld delSld modSld modSection">
      <pc:chgData name="Rafael Gomes Alves" userId="14dc2da01bd12bc3" providerId="LiveId" clId="{D73B3550-459E-47ED-9744-A9137C3815B2}" dt="2025-03-01T15:12:23.996" v="839" actId="20577"/>
      <pc:docMkLst>
        <pc:docMk/>
      </pc:docMkLst>
      <pc:sldChg chg="modSp mod">
        <pc:chgData name="Rafael Gomes Alves" userId="14dc2da01bd12bc3" providerId="LiveId" clId="{D73B3550-459E-47ED-9744-A9137C3815B2}" dt="2025-03-01T15:02:18.459" v="406" actId="790"/>
        <pc:sldMkLst>
          <pc:docMk/>
          <pc:sldMk cId="2624785958" sldId="257"/>
        </pc:sldMkLst>
        <pc:spChg chg="mod">
          <ac:chgData name="Rafael Gomes Alves" userId="14dc2da01bd12bc3" providerId="LiveId" clId="{D73B3550-459E-47ED-9744-A9137C3815B2}" dt="2025-03-01T15:02:18.459" v="406" actId="790"/>
          <ac:spMkLst>
            <pc:docMk/>
            <pc:sldMk cId="2624785958" sldId="257"/>
            <ac:spMk id="20" creationId="{3FAC986D-B1F4-BB21-4970-A91D998007C8}"/>
          </ac:spMkLst>
        </pc:spChg>
        <pc:spChg chg="mod">
          <ac:chgData name="Rafael Gomes Alves" userId="14dc2da01bd12bc3" providerId="LiveId" clId="{D73B3550-459E-47ED-9744-A9137C3815B2}" dt="2025-03-01T15:02:18.459" v="406" actId="790"/>
          <ac:spMkLst>
            <pc:docMk/>
            <pc:sldMk cId="2624785958" sldId="257"/>
            <ac:spMk id="21" creationId="{AA3F0505-61A2-2F10-AFE9-F3FF5EA4B908}"/>
          </ac:spMkLst>
        </pc:spChg>
        <pc:spChg chg="mod">
          <ac:chgData name="Rafael Gomes Alves" userId="14dc2da01bd12bc3" providerId="LiveId" clId="{D73B3550-459E-47ED-9744-A9137C3815B2}" dt="2025-03-01T15:02:18.459" v="406" actId="790"/>
          <ac:spMkLst>
            <pc:docMk/>
            <pc:sldMk cId="2624785958" sldId="257"/>
            <ac:spMk id="22" creationId="{185DFC02-AE6D-F184-6520-93A47F6A52DF}"/>
          </ac:spMkLst>
        </pc:spChg>
        <pc:spChg chg="mod">
          <ac:chgData name="Rafael Gomes Alves" userId="14dc2da01bd12bc3" providerId="LiveId" clId="{D73B3550-459E-47ED-9744-A9137C3815B2}" dt="2025-03-01T15:02:18.459" v="406" actId="790"/>
          <ac:spMkLst>
            <pc:docMk/>
            <pc:sldMk cId="2624785958" sldId="257"/>
            <ac:spMk id="23" creationId="{921B733D-63A0-D1E2-8AA6-71C4F827ABDD}"/>
          </ac:spMkLst>
        </pc:spChg>
      </pc:sldChg>
      <pc:sldChg chg="modSp mod">
        <pc:chgData name="Rafael Gomes Alves" userId="14dc2da01bd12bc3" providerId="LiveId" clId="{D73B3550-459E-47ED-9744-A9137C3815B2}" dt="2025-03-01T15:02:18.459" v="406" actId="790"/>
        <pc:sldMkLst>
          <pc:docMk/>
          <pc:sldMk cId="3928792972" sldId="263"/>
        </pc:sldMkLst>
      </pc:sldChg>
      <pc:sldChg chg="modSp mod">
        <pc:chgData name="Rafael Gomes Alves" userId="14dc2da01bd12bc3" providerId="LiveId" clId="{D73B3550-459E-47ED-9744-A9137C3815B2}" dt="2025-03-01T15:12:23.996" v="839" actId="20577"/>
        <pc:sldMkLst>
          <pc:docMk/>
          <pc:sldMk cId="445888290" sldId="381"/>
        </pc:sldMkLst>
        <pc:spChg chg="mod">
          <ac:chgData name="Rafael Gomes Alves" userId="14dc2da01bd12bc3" providerId="LiveId" clId="{D73B3550-459E-47ED-9744-A9137C3815B2}" dt="2025-03-01T15:02:18.459" v="406" actId="790"/>
          <ac:spMkLst>
            <pc:docMk/>
            <pc:sldMk cId="445888290" sldId="381"/>
            <ac:spMk id="15" creationId="{C8F5A887-D82E-786B-A883-D366D32872AF}"/>
          </ac:spMkLst>
        </pc:spChg>
        <pc:spChg chg="mod">
          <ac:chgData name="Rafael Gomes Alves" userId="14dc2da01bd12bc3" providerId="LiveId" clId="{D73B3550-459E-47ED-9744-A9137C3815B2}" dt="2025-03-01T15:02:18.459" v="406" actId="790"/>
          <ac:spMkLst>
            <pc:docMk/>
            <pc:sldMk cId="445888290" sldId="381"/>
            <ac:spMk id="16" creationId="{524CF521-2421-2A1F-93CB-2406699643E9}"/>
          </ac:spMkLst>
        </pc:spChg>
        <pc:spChg chg="mod">
          <ac:chgData name="Rafael Gomes Alves" userId="14dc2da01bd12bc3" providerId="LiveId" clId="{D73B3550-459E-47ED-9744-A9137C3815B2}" dt="2025-03-01T15:12:23.996" v="839" actId="20577"/>
          <ac:spMkLst>
            <pc:docMk/>
            <pc:sldMk cId="445888290" sldId="381"/>
            <ac:spMk id="17" creationId="{99811217-0244-5895-A3D5-1D5E3F9B92F7}"/>
          </ac:spMkLst>
        </pc:spChg>
      </pc:sldChg>
      <pc:sldChg chg="modSp mod">
        <pc:chgData name="Rafael Gomes Alves" userId="14dc2da01bd12bc3" providerId="LiveId" clId="{D73B3550-459E-47ED-9744-A9137C3815B2}" dt="2025-03-01T15:02:18.459" v="406" actId="790"/>
        <pc:sldMkLst>
          <pc:docMk/>
          <pc:sldMk cId="4243680484" sldId="386"/>
        </pc:sldMkLst>
      </pc:sldChg>
      <pc:sldChg chg="del">
        <pc:chgData name="Rafael Gomes Alves" userId="14dc2da01bd12bc3" providerId="LiveId" clId="{D73B3550-459E-47ED-9744-A9137C3815B2}" dt="2025-03-01T14:58:09.375" v="2" actId="47"/>
        <pc:sldMkLst>
          <pc:docMk/>
          <pc:sldMk cId="873112299" sldId="387"/>
        </pc:sldMkLst>
      </pc:sldChg>
      <pc:sldChg chg="modSp mod">
        <pc:chgData name="Rafael Gomes Alves" userId="14dc2da01bd12bc3" providerId="LiveId" clId="{D73B3550-459E-47ED-9744-A9137C3815B2}" dt="2025-03-01T15:02:18.459" v="406" actId="790"/>
        <pc:sldMkLst>
          <pc:docMk/>
          <pc:sldMk cId="2747342444" sldId="393"/>
        </pc:sldMkLst>
      </pc:sldChg>
      <pc:sldChg chg="modSp mod">
        <pc:chgData name="Rafael Gomes Alves" userId="14dc2da01bd12bc3" providerId="LiveId" clId="{D73B3550-459E-47ED-9744-A9137C3815B2}" dt="2025-03-01T15:02:18.459" v="406" actId="790"/>
        <pc:sldMkLst>
          <pc:docMk/>
          <pc:sldMk cId="1491191941" sldId="394"/>
        </pc:sldMkLst>
      </pc:sldChg>
      <pc:sldChg chg="del">
        <pc:chgData name="Rafael Gomes Alves" userId="14dc2da01bd12bc3" providerId="LiveId" clId="{D73B3550-459E-47ED-9744-A9137C3815B2}" dt="2025-03-01T14:58:09.375" v="2" actId="47"/>
        <pc:sldMkLst>
          <pc:docMk/>
          <pc:sldMk cId="2349451222" sldId="395"/>
        </pc:sldMkLst>
      </pc:sldChg>
      <pc:sldChg chg="del">
        <pc:chgData name="Rafael Gomes Alves" userId="14dc2da01bd12bc3" providerId="LiveId" clId="{D73B3550-459E-47ED-9744-A9137C3815B2}" dt="2025-03-01T14:58:09.375" v="2" actId="47"/>
        <pc:sldMkLst>
          <pc:docMk/>
          <pc:sldMk cId="761727156" sldId="396"/>
        </pc:sldMkLst>
      </pc:sldChg>
      <pc:sldChg chg="modSp mod">
        <pc:chgData name="Rafael Gomes Alves" userId="14dc2da01bd12bc3" providerId="LiveId" clId="{D73B3550-459E-47ED-9744-A9137C3815B2}" dt="2025-03-01T15:02:18.459" v="406" actId="790"/>
        <pc:sldMkLst>
          <pc:docMk/>
          <pc:sldMk cId="2984349406" sldId="398"/>
        </pc:sldMkLst>
      </pc:sldChg>
      <pc:sldChg chg="del">
        <pc:chgData name="Rafael Gomes Alves" userId="14dc2da01bd12bc3" providerId="LiveId" clId="{D73B3550-459E-47ED-9744-A9137C3815B2}" dt="2025-03-01T14:58:00.977" v="0" actId="47"/>
        <pc:sldMkLst>
          <pc:docMk/>
          <pc:sldMk cId="3075112170" sldId="399"/>
        </pc:sldMkLst>
      </pc:sldChg>
      <pc:sldChg chg="del">
        <pc:chgData name="Rafael Gomes Alves" userId="14dc2da01bd12bc3" providerId="LiveId" clId="{D73B3550-459E-47ED-9744-A9137C3815B2}" dt="2025-03-01T14:58:00.977" v="0" actId="47"/>
        <pc:sldMkLst>
          <pc:docMk/>
          <pc:sldMk cId="1593409181" sldId="400"/>
        </pc:sldMkLst>
      </pc:sldChg>
      <pc:sldChg chg="del">
        <pc:chgData name="Rafael Gomes Alves" userId="14dc2da01bd12bc3" providerId="LiveId" clId="{D73B3550-459E-47ED-9744-A9137C3815B2}" dt="2025-03-01T14:58:23.307" v="5" actId="47"/>
        <pc:sldMkLst>
          <pc:docMk/>
          <pc:sldMk cId="1138615570" sldId="409"/>
        </pc:sldMkLst>
      </pc:sldChg>
      <pc:sldChg chg="del">
        <pc:chgData name="Rafael Gomes Alves" userId="14dc2da01bd12bc3" providerId="LiveId" clId="{D73B3550-459E-47ED-9744-A9137C3815B2}" dt="2025-03-01T14:58:23.307" v="5" actId="47"/>
        <pc:sldMkLst>
          <pc:docMk/>
          <pc:sldMk cId="4283911522" sldId="410"/>
        </pc:sldMkLst>
      </pc:sldChg>
      <pc:sldChg chg="del">
        <pc:chgData name="Rafael Gomes Alves" userId="14dc2da01bd12bc3" providerId="LiveId" clId="{D73B3550-459E-47ED-9744-A9137C3815B2}" dt="2025-03-01T14:58:23.307" v="5" actId="47"/>
        <pc:sldMkLst>
          <pc:docMk/>
          <pc:sldMk cId="2300899942" sldId="411"/>
        </pc:sldMkLst>
      </pc:sldChg>
      <pc:sldChg chg="del">
        <pc:chgData name="Rafael Gomes Alves" userId="14dc2da01bd12bc3" providerId="LiveId" clId="{D73B3550-459E-47ED-9744-A9137C3815B2}" dt="2025-03-01T14:58:23.307" v="5" actId="47"/>
        <pc:sldMkLst>
          <pc:docMk/>
          <pc:sldMk cId="4247019297" sldId="413"/>
        </pc:sldMkLst>
      </pc:sldChg>
      <pc:sldChg chg="del">
        <pc:chgData name="Rafael Gomes Alves" userId="14dc2da01bd12bc3" providerId="LiveId" clId="{D73B3550-459E-47ED-9744-A9137C3815B2}" dt="2025-03-01T14:58:19.562" v="4" actId="47"/>
        <pc:sldMkLst>
          <pc:docMk/>
          <pc:sldMk cId="3386275594" sldId="414"/>
        </pc:sldMkLst>
      </pc:sldChg>
      <pc:sldChg chg="del">
        <pc:chgData name="Rafael Gomes Alves" userId="14dc2da01bd12bc3" providerId="LiveId" clId="{D73B3550-459E-47ED-9744-A9137C3815B2}" dt="2025-03-01T14:58:19.562" v="4" actId="47"/>
        <pc:sldMkLst>
          <pc:docMk/>
          <pc:sldMk cId="3385211519" sldId="415"/>
        </pc:sldMkLst>
      </pc:sldChg>
      <pc:sldChg chg="del">
        <pc:chgData name="Rafael Gomes Alves" userId="14dc2da01bd12bc3" providerId="LiveId" clId="{D73B3550-459E-47ED-9744-A9137C3815B2}" dt="2025-03-01T14:58:19.562" v="4" actId="47"/>
        <pc:sldMkLst>
          <pc:docMk/>
          <pc:sldMk cId="377413158" sldId="416"/>
        </pc:sldMkLst>
      </pc:sldChg>
      <pc:sldChg chg="del">
        <pc:chgData name="Rafael Gomes Alves" userId="14dc2da01bd12bc3" providerId="LiveId" clId="{D73B3550-459E-47ED-9744-A9137C3815B2}" dt="2025-03-01T14:58:26.554" v="6" actId="47"/>
        <pc:sldMkLst>
          <pc:docMk/>
          <pc:sldMk cId="2365837907" sldId="424"/>
        </pc:sldMkLst>
      </pc:sldChg>
      <pc:sldChg chg="del">
        <pc:chgData name="Rafael Gomes Alves" userId="14dc2da01bd12bc3" providerId="LiveId" clId="{D73B3550-459E-47ED-9744-A9137C3815B2}" dt="2025-03-01T14:58:26.554" v="6" actId="47"/>
        <pc:sldMkLst>
          <pc:docMk/>
          <pc:sldMk cId="1718558076" sldId="425"/>
        </pc:sldMkLst>
      </pc:sldChg>
      <pc:sldChg chg="del">
        <pc:chgData name="Rafael Gomes Alves" userId="14dc2da01bd12bc3" providerId="LiveId" clId="{D73B3550-459E-47ED-9744-A9137C3815B2}" dt="2025-03-01T14:58:26.554" v="6" actId="47"/>
        <pc:sldMkLst>
          <pc:docMk/>
          <pc:sldMk cId="1964405850" sldId="426"/>
        </pc:sldMkLst>
      </pc:sldChg>
      <pc:sldChg chg="del">
        <pc:chgData name="Rafael Gomes Alves" userId="14dc2da01bd12bc3" providerId="LiveId" clId="{D73B3550-459E-47ED-9744-A9137C3815B2}" dt="2025-03-01T14:58:26.554" v="6" actId="47"/>
        <pc:sldMkLst>
          <pc:docMk/>
          <pc:sldMk cId="3540437854" sldId="427"/>
        </pc:sldMkLst>
      </pc:sldChg>
      <pc:sldChg chg="del">
        <pc:chgData name="Rafael Gomes Alves" userId="14dc2da01bd12bc3" providerId="LiveId" clId="{D73B3550-459E-47ED-9744-A9137C3815B2}" dt="2025-03-01T14:58:00.977" v="0" actId="47"/>
        <pc:sldMkLst>
          <pc:docMk/>
          <pc:sldMk cId="2878120478" sldId="446"/>
        </pc:sldMkLst>
      </pc:sldChg>
      <pc:sldChg chg="del">
        <pc:chgData name="Rafael Gomes Alves" userId="14dc2da01bd12bc3" providerId="LiveId" clId="{D73B3550-459E-47ED-9744-A9137C3815B2}" dt="2025-03-01T14:58:31.101" v="7" actId="47"/>
        <pc:sldMkLst>
          <pc:docMk/>
          <pc:sldMk cId="2622868898" sldId="449"/>
        </pc:sldMkLst>
      </pc:sldChg>
      <pc:sldChg chg="del">
        <pc:chgData name="Rafael Gomes Alves" userId="14dc2da01bd12bc3" providerId="LiveId" clId="{D73B3550-459E-47ED-9744-A9137C3815B2}" dt="2025-03-01T14:58:31.101" v="7" actId="47"/>
        <pc:sldMkLst>
          <pc:docMk/>
          <pc:sldMk cId="3745897581" sldId="450"/>
        </pc:sldMkLst>
      </pc:sldChg>
      <pc:sldChg chg="del">
        <pc:chgData name="Rafael Gomes Alves" userId="14dc2da01bd12bc3" providerId="LiveId" clId="{D73B3550-459E-47ED-9744-A9137C3815B2}" dt="2025-03-01T14:58:31.101" v="7" actId="47"/>
        <pc:sldMkLst>
          <pc:docMk/>
          <pc:sldMk cId="924184786" sldId="451"/>
        </pc:sldMkLst>
      </pc:sldChg>
      <pc:sldChg chg="del">
        <pc:chgData name="Rafael Gomes Alves" userId="14dc2da01bd12bc3" providerId="LiveId" clId="{D73B3550-459E-47ED-9744-A9137C3815B2}" dt="2025-03-01T14:58:12.153" v="3" actId="47"/>
        <pc:sldMkLst>
          <pc:docMk/>
          <pc:sldMk cId="62253451" sldId="457"/>
        </pc:sldMkLst>
      </pc:sldChg>
      <pc:sldChg chg="modSp mod">
        <pc:chgData name="Rafael Gomes Alves" userId="14dc2da01bd12bc3" providerId="LiveId" clId="{D73B3550-459E-47ED-9744-A9137C3815B2}" dt="2025-03-01T15:02:18.459" v="406" actId="790"/>
        <pc:sldMkLst>
          <pc:docMk/>
          <pc:sldMk cId="3116515490" sldId="458"/>
        </pc:sldMkLst>
      </pc:sldChg>
      <pc:sldChg chg="del">
        <pc:chgData name="Rafael Gomes Alves" userId="14dc2da01bd12bc3" providerId="LiveId" clId="{D73B3550-459E-47ED-9744-A9137C3815B2}" dt="2025-03-01T14:58:23.307" v="5" actId="47"/>
        <pc:sldMkLst>
          <pc:docMk/>
          <pc:sldMk cId="1383856984" sldId="459"/>
        </pc:sldMkLst>
      </pc:sldChg>
      <pc:sldChg chg="modSp mod">
        <pc:chgData name="Rafael Gomes Alves" userId="14dc2da01bd12bc3" providerId="LiveId" clId="{D73B3550-459E-47ED-9744-A9137C3815B2}" dt="2025-03-01T15:02:18.459" v="406" actId="790"/>
        <pc:sldMkLst>
          <pc:docMk/>
          <pc:sldMk cId="2265146021" sldId="460"/>
        </pc:sldMkLst>
      </pc:sldChg>
      <pc:sldChg chg="del">
        <pc:chgData name="Rafael Gomes Alves" userId="14dc2da01bd12bc3" providerId="LiveId" clId="{D73B3550-459E-47ED-9744-A9137C3815B2}" dt="2025-03-01T14:58:31.101" v="7" actId="47"/>
        <pc:sldMkLst>
          <pc:docMk/>
          <pc:sldMk cId="1997896660" sldId="461"/>
        </pc:sldMkLst>
      </pc:sldChg>
      <pc:sldChg chg="del">
        <pc:chgData name="Rafael Gomes Alves" userId="14dc2da01bd12bc3" providerId="LiveId" clId="{D73B3550-459E-47ED-9744-A9137C3815B2}" dt="2025-03-01T14:58:31.101" v="7" actId="47"/>
        <pc:sldMkLst>
          <pc:docMk/>
          <pc:sldMk cId="1827009910" sldId="462"/>
        </pc:sldMkLst>
      </pc:sldChg>
      <pc:sldChg chg="modSp mod">
        <pc:chgData name="Rafael Gomes Alves" userId="14dc2da01bd12bc3" providerId="LiveId" clId="{D73B3550-459E-47ED-9744-A9137C3815B2}" dt="2025-03-01T15:02:18.459" v="406" actId="790"/>
        <pc:sldMkLst>
          <pc:docMk/>
          <pc:sldMk cId="4285657533" sldId="478"/>
        </pc:sldMkLst>
      </pc:sldChg>
      <pc:sldChg chg="del">
        <pc:chgData name="Rafael Gomes Alves" userId="14dc2da01bd12bc3" providerId="LiveId" clId="{D73B3550-459E-47ED-9744-A9137C3815B2}" dt="2025-03-01T14:58:00.977" v="0" actId="47"/>
        <pc:sldMkLst>
          <pc:docMk/>
          <pc:sldMk cId="761934757" sldId="492"/>
        </pc:sldMkLst>
      </pc:sldChg>
      <pc:sldChg chg="del">
        <pc:chgData name="Rafael Gomes Alves" userId="14dc2da01bd12bc3" providerId="LiveId" clId="{D73B3550-459E-47ED-9744-A9137C3815B2}" dt="2025-03-01T14:58:12.153" v="3" actId="47"/>
        <pc:sldMkLst>
          <pc:docMk/>
          <pc:sldMk cId="2267921167" sldId="493"/>
        </pc:sldMkLst>
      </pc:sldChg>
      <pc:sldChg chg="del">
        <pc:chgData name="Rafael Gomes Alves" userId="14dc2da01bd12bc3" providerId="LiveId" clId="{D73B3550-459E-47ED-9744-A9137C3815B2}" dt="2025-03-01T14:58:19.562" v="4" actId="47"/>
        <pc:sldMkLst>
          <pc:docMk/>
          <pc:sldMk cId="4104296222" sldId="495"/>
        </pc:sldMkLst>
      </pc:sldChg>
      <pc:sldChg chg="del">
        <pc:chgData name="Rafael Gomes Alves" userId="14dc2da01bd12bc3" providerId="LiveId" clId="{D73B3550-459E-47ED-9744-A9137C3815B2}" dt="2025-03-01T14:58:00.977" v="0" actId="47"/>
        <pc:sldMkLst>
          <pc:docMk/>
          <pc:sldMk cId="1200519136" sldId="530"/>
        </pc:sldMkLst>
      </pc:sldChg>
      <pc:sldChg chg="del">
        <pc:chgData name="Rafael Gomes Alves" userId="14dc2da01bd12bc3" providerId="LiveId" clId="{D73B3550-459E-47ED-9744-A9137C3815B2}" dt="2025-03-01T14:58:00.977" v="0" actId="47"/>
        <pc:sldMkLst>
          <pc:docMk/>
          <pc:sldMk cId="4006859064" sldId="531"/>
        </pc:sldMkLst>
      </pc:sldChg>
      <pc:sldChg chg="modSp mod">
        <pc:chgData name="Rafael Gomes Alves" userId="14dc2da01bd12bc3" providerId="LiveId" clId="{D73B3550-459E-47ED-9744-A9137C3815B2}" dt="2025-03-01T15:02:18.459" v="406" actId="790"/>
        <pc:sldMkLst>
          <pc:docMk/>
          <pc:sldMk cId="374403594" sldId="532"/>
        </pc:sldMkLst>
      </pc:sldChg>
      <pc:sldChg chg="del">
        <pc:chgData name="Rafael Gomes Alves" userId="14dc2da01bd12bc3" providerId="LiveId" clId="{D73B3550-459E-47ED-9744-A9137C3815B2}" dt="2025-03-01T14:58:06.335" v="1" actId="47"/>
        <pc:sldMkLst>
          <pc:docMk/>
          <pc:sldMk cId="999172868" sldId="533"/>
        </pc:sldMkLst>
      </pc:sldChg>
      <pc:sldChg chg="addSp delSp modSp new mod">
        <pc:chgData name="Rafael Gomes Alves" userId="14dc2da01bd12bc3" providerId="LiveId" clId="{D73B3550-459E-47ED-9744-A9137C3815B2}" dt="2025-03-01T15:02:27.724" v="448" actId="20577"/>
        <pc:sldMkLst>
          <pc:docMk/>
          <pc:sldMk cId="2061168278" sldId="533"/>
        </pc:sldMkLst>
      </pc:sldChg>
      <pc:sldChg chg="addSp delSp modSp new mod">
        <pc:chgData name="Rafael Gomes Alves" userId="14dc2da01bd12bc3" providerId="LiveId" clId="{D73B3550-459E-47ED-9744-A9137C3815B2}" dt="2025-03-01T15:05:19.983" v="837" actId="20577"/>
        <pc:sldMkLst>
          <pc:docMk/>
          <pc:sldMk cId="3537117756" sldId="534"/>
        </pc:sldMkLst>
      </pc:sldChg>
      <pc:sldChg chg="del">
        <pc:chgData name="Rafael Gomes Alves" userId="14dc2da01bd12bc3" providerId="LiveId" clId="{D73B3550-459E-47ED-9744-A9137C3815B2}" dt="2025-03-01T14:58:09.375" v="2" actId="47"/>
        <pc:sldMkLst>
          <pc:docMk/>
          <pc:sldMk cId="4048086200" sldId="534"/>
        </pc:sldMkLst>
      </pc:sldChg>
      <pc:sldChg chg="del">
        <pc:chgData name="Rafael Gomes Alves" userId="14dc2da01bd12bc3" providerId="LiveId" clId="{D73B3550-459E-47ED-9744-A9137C3815B2}" dt="2025-03-01T14:58:12.153" v="3" actId="47"/>
        <pc:sldMkLst>
          <pc:docMk/>
          <pc:sldMk cId="1679795765" sldId="535"/>
        </pc:sldMkLst>
      </pc:sldChg>
      <pc:sldChg chg="del">
        <pc:chgData name="Rafael Gomes Alves" userId="14dc2da01bd12bc3" providerId="LiveId" clId="{D73B3550-459E-47ED-9744-A9137C3815B2}" dt="2025-03-01T14:58:06.335" v="1" actId="47"/>
        <pc:sldMkLst>
          <pc:docMk/>
          <pc:sldMk cId="1777855871" sldId="536"/>
        </pc:sldMkLst>
      </pc:sldChg>
    </pc:docChg>
  </pc:docChgLst>
  <pc:docChgLst>
    <pc:chgData name="Rafael Gomes Alves" userId="14dc2da01bd12bc3" providerId="LiveId" clId="{13DF9F93-8A23-4127-8BD0-A9AB931E632F}"/>
    <pc:docChg chg="undo custSel addSld delSld modSld modSection">
      <pc:chgData name="Rafael Gomes Alves" userId="14dc2da01bd12bc3" providerId="LiveId" clId="{13DF9F93-8A23-4127-8BD0-A9AB931E632F}" dt="2025-02-10T21:52:30.661" v="411" actId="20577"/>
      <pc:docMkLst>
        <pc:docMk/>
      </pc:docMkLst>
      <pc:sldChg chg="modSp mod">
        <pc:chgData name="Rafael Gomes Alves" userId="14dc2da01bd12bc3" providerId="LiveId" clId="{13DF9F93-8A23-4127-8BD0-A9AB931E632F}" dt="2025-02-10T21:37:33.500" v="37" actId="20577"/>
        <pc:sldMkLst>
          <pc:docMk/>
          <pc:sldMk cId="2624785958" sldId="257"/>
        </pc:sldMkLst>
        <pc:spChg chg="mod">
          <ac:chgData name="Rafael Gomes Alves" userId="14dc2da01bd12bc3" providerId="LiveId" clId="{13DF9F93-8A23-4127-8BD0-A9AB931E632F}" dt="2025-02-10T21:37:33.500" v="37" actId="20577"/>
          <ac:spMkLst>
            <pc:docMk/>
            <pc:sldMk cId="2624785958" sldId="257"/>
            <ac:spMk id="20" creationId="{3FAC986D-B1F4-BB21-4970-A91D998007C8}"/>
          </ac:spMkLst>
        </pc:spChg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2456188594" sldId="339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2726450287" sldId="340"/>
        </pc:sldMkLst>
      </pc:sldChg>
      <pc:sldChg chg="modSp add mod">
        <pc:chgData name="Rafael Gomes Alves" userId="14dc2da01bd12bc3" providerId="LiveId" clId="{13DF9F93-8A23-4127-8BD0-A9AB931E632F}" dt="2025-02-10T21:52:30.661" v="411" actId="20577"/>
        <pc:sldMkLst>
          <pc:docMk/>
          <pc:sldMk cId="3483905885" sldId="341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810780607" sldId="342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2375280550" sldId="343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2398123757" sldId="344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234865334" sldId="345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897560750" sldId="346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2813371345" sldId="347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3544048697" sldId="348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665323377" sldId="349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879604659" sldId="351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3787350598" sldId="352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2067216" sldId="354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4125919724" sldId="355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3628271767" sldId="356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3520222368" sldId="357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3545713642" sldId="358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4208799632" sldId="359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338223249" sldId="360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712002487" sldId="361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605788675" sldId="362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504733647" sldId="363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967825407" sldId="364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062991636" sldId="376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595064915" sldId="377"/>
        </pc:sldMkLst>
      </pc:sldChg>
      <pc:sldChg chg="add">
        <pc:chgData name="Rafael Gomes Alves" userId="14dc2da01bd12bc3" providerId="LiveId" clId="{13DF9F93-8A23-4127-8BD0-A9AB931E632F}" dt="2025-02-10T21:38:49.274" v="38"/>
        <pc:sldMkLst>
          <pc:docMk/>
          <pc:sldMk cId="249822742" sldId="378"/>
        </pc:sldMkLst>
      </pc:sldChg>
      <pc:sldChg chg="modSp mod">
        <pc:chgData name="Rafael Gomes Alves" userId="14dc2da01bd12bc3" providerId="LiveId" clId="{13DF9F93-8A23-4127-8BD0-A9AB931E632F}" dt="2025-02-10T21:39:07.068" v="42" actId="20577"/>
        <pc:sldMkLst>
          <pc:docMk/>
          <pc:sldMk cId="445888290" sldId="381"/>
        </pc:sldMkLst>
        <pc:spChg chg="mod">
          <ac:chgData name="Rafael Gomes Alves" userId="14dc2da01bd12bc3" providerId="LiveId" clId="{13DF9F93-8A23-4127-8BD0-A9AB931E632F}" dt="2025-02-10T21:39:07.068" v="42" actId="20577"/>
          <ac:spMkLst>
            <pc:docMk/>
            <pc:sldMk cId="445888290" sldId="381"/>
            <ac:spMk id="17" creationId="{99811217-0244-5895-A3D5-1D5E3F9B92F7}"/>
          </ac:spMkLst>
        </pc:spChg>
      </pc:sldChg>
      <pc:sldChg chg="add">
        <pc:chgData name="Rafael Gomes Alves" userId="14dc2da01bd12bc3" providerId="LiveId" clId="{13DF9F93-8A23-4127-8BD0-A9AB931E632F}" dt="2025-02-10T21:38:49.274" v="38"/>
        <pc:sldMkLst>
          <pc:docMk/>
          <pc:sldMk cId="477581831" sldId="383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2300172825" sldId="395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976006351" sldId="401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506568242" sldId="402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673152966" sldId="403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2908167604" sldId="404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3188962761" sldId="405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084641289" sldId="406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3720111412" sldId="407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882462554" sldId="408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207342999" sldId="409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95236655" sldId="411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2306481492" sldId="412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432199947" sldId="413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914859222" sldId="414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1305512452" sldId="415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4100841666" sldId="416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4026403143" sldId="417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2528009024" sldId="418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3047700549" sldId="422"/>
        </pc:sldMkLst>
      </pc:sldChg>
      <pc:sldChg chg="del">
        <pc:chgData name="Rafael Gomes Alves" userId="14dc2da01bd12bc3" providerId="LiveId" clId="{13DF9F93-8A23-4127-8BD0-A9AB931E632F}" dt="2025-02-10T21:39:00.918" v="40" actId="47"/>
        <pc:sldMkLst>
          <pc:docMk/>
          <pc:sldMk cId="2116367935" sldId="423"/>
        </pc:sldMkLst>
      </pc:sldChg>
      <pc:sldChg chg="modSp add del mod">
        <pc:chgData name="Rafael Gomes Alves" userId="14dc2da01bd12bc3" providerId="LiveId" clId="{13DF9F93-8A23-4127-8BD0-A9AB931E632F}" dt="2025-02-10T21:43:20.402" v="181" actId="6549"/>
        <pc:sldMkLst>
          <pc:docMk/>
          <pc:sldMk cId="151337108" sldId="425"/>
        </pc:sldMkLst>
      </pc:sldChg>
      <pc:sldChg chg="add">
        <pc:chgData name="Rafael Gomes Alves" userId="14dc2da01bd12bc3" providerId="LiveId" clId="{13DF9F93-8A23-4127-8BD0-A9AB931E632F}" dt="2025-02-10T21:38:49.274" v="38"/>
        <pc:sldMkLst>
          <pc:docMk/>
          <pc:sldMk cId="1096665685" sldId="450"/>
        </pc:sldMkLst>
      </pc:sldChg>
      <pc:sldChg chg="add">
        <pc:chgData name="Rafael Gomes Alves" userId="14dc2da01bd12bc3" providerId="LiveId" clId="{13DF9F93-8A23-4127-8BD0-A9AB931E632F}" dt="2025-02-10T21:38:49.274" v="38"/>
        <pc:sldMkLst>
          <pc:docMk/>
          <pc:sldMk cId="3525669307" sldId="451"/>
        </pc:sldMkLst>
      </pc:sldChg>
      <pc:sldChg chg="modSp add mod">
        <pc:chgData name="Rafael Gomes Alves" userId="14dc2da01bd12bc3" providerId="LiveId" clId="{13DF9F93-8A23-4127-8BD0-A9AB931E632F}" dt="2025-02-10T21:43:36.718" v="218" actId="20577"/>
        <pc:sldMkLst>
          <pc:docMk/>
          <pc:sldMk cId="150630330" sldId="452"/>
        </pc:sldMkLst>
      </pc:sldChg>
      <pc:sldChg chg="add">
        <pc:chgData name="Rafael Gomes Alves" userId="14dc2da01bd12bc3" providerId="LiveId" clId="{13DF9F93-8A23-4127-8BD0-A9AB931E632F}" dt="2025-02-10T21:40:07.197" v="76"/>
        <pc:sldMkLst>
          <pc:docMk/>
          <pc:sldMk cId="3594077937" sldId="453"/>
        </pc:sldMkLst>
      </pc:sldChg>
      <pc:sldChg chg="add">
        <pc:chgData name="Rafael Gomes Alves" userId="14dc2da01bd12bc3" providerId="LiveId" clId="{13DF9F93-8A23-4127-8BD0-A9AB931E632F}" dt="2025-02-10T21:40:07.197" v="76"/>
        <pc:sldMkLst>
          <pc:docMk/>
          <pc:sldMk cId="2846394614" sldId="454"/>
        </pc:sldMkLst>
      </pc:sldChg>
      <pc:sldChg chg="modSp add mod">
        <pc:chgData name="Rafael Gomes Alves" userId="14dc2da01bd12bc3" providerId="LiveId" clId="{13DF9F93-8A23-4127-8BD0-A9AB931E632F}" dt="2025-02-10T21:40:39.960" v="160" actId="20577"/>
        <pc:sldMkLst>
          <pc:docMk/>
          <pc:sldMk cId="3604578064" sldId="455"/>
        </pc:sldMkLst>
      </pc:sldChg>
      <pc:sldChg chg="modSp add mod">
        <pc:chgData name="Rafael Gomes Alves" userId="14dc2da01bd12bc3" providerId="LiveId" clId="{13DF9F93-8A23-4127-8BD0-A9AB931E632F}" dt="2025-02-10T21:44:19.665" v="242" actId="20577"/>
        <pc:sldMkLst>
          <pc:docMk/>
          <pc:sldMk cId="2102938729" sldId="456"/>
        </pc:sldMkLst>
      </pc:sldChg>
      <pc:sldChg chg="new del">
        <pc:chgData name="Rafael Gomes Alves" userId="14dc2da01bd12bc3" providerId="LiveId" clId="{13DF9F93-8A23-4127-8BD0-A9AB931E632F}" dt="2025-02-10T21:44:08.237" v="223" actId="680"/>
        <pc:sldMkLst>
          <pc:docMk/>
          <pc:sldMk cId="2258620601" sldId="457"/>
        </pc:sldMkLst>
      </pc:sldChg>
      <pc:sldChg chg="modSp new mod">
        <pc:chgData name="Rafael Gomes Alves" userId="14dc2da01bd12bc3" providerId="LiveId" clId="{13DF9F93-8A23-4127-8BD0-A9AB931E632F}" dt="2025-02-10T21:44:35.337" v="263" actId="20577"/>
        <pc:sldMkLst>
          <pc:docMk/>
          <pc:sldMk cId="3737466358" sldId="457"/>
        </pc:sldMkLst>
      </pc:sldChg>
      <pc:sldChg chg="add del">
        <pc:chgData name="Rafael Gomes Alves" userId="14dc2da01bd12bc3" providerId="LiveId" clId="{13DF9F93-8A23-4127-8BD0-A9AB931E632F}" dt="2025-02-10T21:44:07.457" v="222"/>
        <pc:sldMkLst>
          <pc:docMk/>
          <pc:sldMk cId="3210787072" sldId="458"/>
        </pc:sldMkLst>
      </pc:sldChg>
      <pc:sldChg chg="modSp new mod">
        <pc:chgData name="Rafael Gomes Alves" userId="14dc2da01bd12bc3" providerId="LiveId" clId="{13DF9F93-8A23-4127-8BD0-A9AB931E632F}" dt="2025-02-10T21:46:16.972" v="394"/>
        <pc:sldMkLst>
          <pc:docMk/>
          <pc:sldMk cId="3688344631" sldId="458"/>
        </pc:sldMkLst>
      </pc:sldChg>
      <pc:sldChg chg="modSp new mod">
        <pc:chgData name="Rafael Gomes Alves" userId="14dc2da01bd12bc3" providerId="LiveId" clId="{13DF9F93-8A23-4127-8BD0-A9AB931E632F}" dt="2025-02-10T21:46:21.716" v="395"/>
        <pc:sldMkLst>
          <pc:docMk/>
          <pc:sldMk cId="1578997827" sldId="459"/>
        </pc:sldMkLst>
      </pc:sldChg>
      <pc:sldChg chg="modSp new mod">
        <pc:chgData name="Rafael Gomes Alves" userId="14dc2da01bd12bc3" providerId="LiveId" clId="{13DF9F93-8A23-4127-8BD0-A9AB931E632F}" dt="2025-02-10T21:46:25.207" v="396"/>
        <pc:sldMkLst>
          <pc:docMk/>
          <pc:sldMk cId="1411416673" sldId="460"/>
        </pc:sldMkLst>
      </pc:sldChg>
      <pc:sldChg chg="modSp new mod">
        <pc:chgData name="Rafael Gomes Alves" userId="14dc2da01bd12bc3" providerId="LiveId" clId="{13DF9F93-8A23-4127-8BD0-A9AB931E632F}" dt="2025-02-10T21:46:28.204" v="397"/>
        <pc:sldMkLst>
          <pc:docMk/>
          <pc:sldMk cId="2437506469" sldId="461"/>
        </pc:sldMkLst>
      </pc:sldChg>
      <pc:sldChg chg="modSp new mod">
        <pc:chgData name="Rafael Gomes Alves" userId="14dc2da01bd12bc3" providerId="LiveId" clId="{13DF9F93-8A23-4127-8BD0-A9AB931E632F}" dt="2025-02-10T21:46:31.833" v="398"/>
        <pc:sldMkLst>
          <pc:docMk/>
          <pc:sldMk cId="1045354652" sldId="462"/>
        </pc:sldMkLst>
      </pc:sldChg>
    </pc:docChg>
  </pc:docChgLst>
  <pc:docChgLst>
    <pc:chgData name="Rafael Gomes Alves" userId="14dc2da01bd12bc3" providerId="LiveId" clId="{7703564A-D258-49C6-9812-D0C32AAB24F8}"/>
    <pc:docChg chg="undo custSel addSld delSld modSld sldOrd modSection">
      <pc:chgData name="Rafael Gomes Alves" userId="14dc2da01bd12bc3" providerId="LiveId" clId="{7703564A-D258-49C6-9812-D0C32AAB24F8}" dt="2025-02-26T14:46:55" v="1236" actId="20577"/>
      <pc:docMkLst>
        <pc:docMk/>
      </pc:docMkLst>
      <pc:sldChg chg="modSp mod">
        <pc:chgData name="Rafael Gomes Alves" userId="14dc2da01bd12bc3" providerId="LiveId" clId="{7703564A-D258-49C6-9812-D0C32AAB24F8}" dt="2025-02-26T13:25:51.190" v="396" actId="790"/>
        <pc:sldMkLst>
          <pc:docMk/>
          <pc:sldMk cId="2624785958" sldId="257"/>
        </pc:sldMkLst>
        <pc:spChg chg="mod">
          <ac:chgData name="Rafael Gomes Alves" userId="14dc2da01bd12bc3" providerId="LiveId" clId="{7703564A-D258-49C6-9812-D0C32AAB24F8}" dt="2025-02-26T13:25:51.190" v="396" actId="790"/>
          <ac:spMkLst>
            <pc:docMk/>
            <pc:sldMk cId="2624785958" sldId="257"/>
            <ac:spMk id="20" creationId="{3FAC986D-B1F4-BB21-4970-A91D998007C8}"/>
          </ac:spMkLst>
        </pc:spChg>
        <pc:spChg chg="mod">
          <ac:chgData name="Rafael Gomes Alves" userId="14dc2da01bd12bc3" providerId="LiveId" clId="{7703564A-D258-49C6-9812-D0C32AAB24F8}" dt="2025-02-26T13:25:51.190" v="396" actId="790"/>
          <ac:spMkLst>
            <pc:docMk/>
            <pc:sldMk cId="2624785958" sldId="257"/>
            <ac:spMk id="21" creationId="{AA3F0505-61A2-2F10-AFE9-F3FF5EA4B908}"/>
          </ac:spMkLst>
        </pc:spChg>
        <pc:spChg chg="mod">
          <ac:chgData name="Rafael Gomes Alves" userId="14dc2da01bd12bc3" providerId="LiveId" clId="{7703564A-D258-49C6-9812-D0C32AAB24F8}" dt="2025-02-26T13:25:51.190" v="396" actId="790"/>
          <ac:spMkLst>
            <pc:docMk/>
            <pc:sldMk cId="2624785958" sldId="257"/>
            <ac:spMk id="22" creationId="{185DFC02-AE6D-F184-6520-93A47F6A52DF}"/>
          </ac:spMkLst>
        </pc:spChg>
        <pc:spChg chg="mod">
          <ac:chgData name="Rafael Gomes Alves" userId="14dc2da01bd12bc3" providerId="LiveId" clId="{7703564A-D258-49C6-9812-D0C32AAB24F8}" dt="2025-02-26T13:25:51.190" v="396" actId="790"/>
          <ac:spMkLst>
            <pc:docMk/>
            <pc:sldMk cId="2624785958" sldId="257"/>
            <ac:spMk id="23" creationId="{921B733D-63A0-D1E2-8AA6-71C4F827ABDD}"/>
          </ac:spMkLst>
        </pc:spChg>
      </pc:sldChg>
      <pc:sldChg chg="modSp add mod">
        <pc:chgData name="Rafael Gomes Alves" userId="14dc2da01bd12bc3" providerId="LiveId" clId="{7703564A-D258-49C6-9812-D0C32AAB24F8}" dt="2025-02-26T13:33:17.326" v="891" actId="20577"/>
        <pc:sldMkLst>
          <pc:docMk/>
          <pc:sldMk cId="3928792972" sldId="263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1750993108" sldId="370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2128320468" sldId="371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3350327111" sldId="372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2029993418" sldId="373"/>
        </pc:sldMkLst>
      </pc:sldChg>
      <pc:sldChg chg="modSp mod">
        <pc:chgData name="Rafael Gomes Alves" userId="14dc2da01bd12bc3" providerId="LiveId" clId="{7703564A-D258-49C6-9812-D0C32AAB24F8}" dt="2025-02-26T13:25:51.190" v="396" actId="790"/>
        <pc:sldMkLst>
          <pc:docMk/>
          <pc:sldMk cId="445888290" sldId="381"/>
        </pc:sldMkLst>
        <pc:spChg chg="mod">
          <ac:chgData name="Rafael Gomes Alves" userId="14dc2da01bd12bc3" providerId="LiveId" clId="{7703564A-D258-49C6-9812-D0C32AAB24F8}" dt="2025-02-26T13:25:51.190" v="396" actId="790"/>
          <ac:spMkLst>
            <pc:docMk/>
            <pc:sldMk cId="445888290" sldId="381"/>
            <ac:spMk id="15" creationId="{C8F5A887-D82E-786B-A883-D366D32872AF}"/>
          </ac:spMkLst>
        </pc:spChg>
        <pc:spChg chg="mod">
          <ac:chgData name="Rafael Gomes Alves" userId="14dc2da01bd12bc3" providerId="LiveId" clId="{7703564A-D258-49C6-9812-D0C32AAB24F8}" dt="2025-02-26T13:25:51.190" v="396" actId="790"/>
          <ac:spMkLst>
            <pc:docMk/>
            <pc:sldMk cId="445888290" sldId="381"/>
            <ac:spMk id="16" creationId="{524CF521-2421-2A1F-93CB-2406699643E9}"/>
          </ac:spMkLst>
        </pc:spChg>
        <pc:spChg chg="mod">
          <ac:chgData name="Rafael Gomes Alves" userId="14dc2da01bd12bc3" providerId="LiveId" clId="{7703564A-D258-49C6-9812-D0C32AAB24F8}" dt="2025-02-26T13:25:51.190" v="396" actId="790"/>
          <ac:spMkLst>
            <pc:docMk/>
            <pc:sldMk cId="445888290" sldId="381"/>
            <ac:spMk id="17" creationId="{99811217-0244-5895-A3D5-1D5E3F9B92F7}"/>
          </ac:spMkLst>
        </pc:spChg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4243680484" sldId="386"/>
        </pc:sldMkLst>
      </pc:sldChg>
      <pc:sldChg chg="modSp add mod">
        <pc:chgData name="Rafael Gomes Alves" userId="14dc2da01bd12bc3" providerId="LiveId" clId="{7703564A-D258-49C6-9812-D0C32AAB24F8}" dt="2025-02-26T14:45:57.546" v="1210" actId="20577"/>
        <pc:sldMkLst>
          <pc:docMk/>
          <pc:sldMk cId="873112299" sldId="387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2747342444" sldId="393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1491191941" sldId="394"/>
        </pc:sldMkLst>
      </pc:sldChg>
      <pc:sldChg chg="addSp delSp modSp add mod">
        <pc:chgData name="Rafael Gomes Alves" userId="14dc2da01bd12bc3" providerId="LiveId" clId="{7703564A-D258-49C6-9812-D0C32AAB24F8}" dt="2025-02-26T14:46:05.999" v="1216" actId="20577"/>
        <pc:sldMkLst>
          <pc:docMk/>
          <pc:sldMk cId="2349451222" sldId="395"/>
        </pc:sldMkLst>
      </pc:sldChg>
      <pc:sldChg chg="modSp add mod">
        <pc:chgData name="Rafael Gomes Alves" userId="14dc2da01bd12bc3" providerId="LiveId" clId="{7703564A-D258-49C6-9812-D0C32AAB24F8}" dt="2025-02-26T14:46:00.812" v="1212" actId="20577"/>
        <pc:sldMkLst>
          <pc:docMk/>
          <pc:sldMk cId="761727156" sldId="396"/>
        </pc:sldMkLst>
      </pc:sldChg>
      <pc:sldChg chg="addSp delSp modSp add del mod ord">
        <pc:chgData name="Rafael Gomes Alves" userId="14dc2da01bd12bc3" providerId="LiveId" clId="{7703564A-D258-49C6-9812-D0C32AAB24F8}" dt="2025-02-26T13:45:25.366" v="1053" actId="47"/>
        <pc:sldMkLst>
          <pc:docMk/>
          <pc:sldMk cId="3237748579" sldId="397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2984349406" sldId="398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3075112170" sldId="399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1593409181" sldId="400"/>
        </pc:sldMkLst>
      </pc:sldChg>
      <pc:sldChg chg="modSp add mod">
        <pc:chgData name="Rafael Gomes Alves" userId="14dc2da01bd12bc3" providerId="LiveId" clId="{7703564A-D258-49C6-9812-D0C32AAB24F8}" dt="2025-02-26T14:46:25.531" v="1218" actId="20577"/>
        <pc:sldMkLst>
          <pc:docMk/>
          <pc:sldMk cId="1138615570" sldId="409"/>
        </pc:sldMkLst>
      </pc:sldChg>
      <pc:sldChg chg="modSp add mod">
        <pc:chgData name="Rafael Gomes Alves" userId="14dc2da01bd12bc3" providerId="LiveId" clId="{7703564A-D258-49C6-9812-D0C32AAB24F8}" dt="2025-02-26T14:46:28.560" v="1220" actId="20577"/>
        <pc:sldMkLst>
          <pc:docMk/>
          <pc:sldMk cId="4283911522" sldId="410"/>
        </pc:sldMkLst>
      </pc:sldChg>
      <pc:sldChg chg="modSp add mod">
        <pc:chgData name="Rafael Gomes Alves" userId="14dc2da01bd12bc3" providerId="LiveId" clId="{7703564A-D258-49C6-9812-D0C32AAB24F8}" dt="2025-02-26T14:46:31.316" v="1222" actId="20577"/>
        <pc:sldMkLst>
          <pc:docMk/>
          <pc:sldMk cId="2300899942" sldId="411"/>
        </pc:sldMkLst>
      </pc:sldChg>
      <pc:sldChg chg="modSp add mod">
        <pc:chgData name="Rafael Gomes Alves" userId="14dc2da01bd12bc3" providerId="LiveId" clId="{7703564A-D258-49C6-9812-D0C32AAB24F8}" dt="2025-02-26T14:46:35.513" v="1224" actId="20577"/>
        <pc:sldMkLst>
          <pc:docMk/>
          <pc:sldMk cId="4247019297" sldId="413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3386275594" sldId="414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3385211519" sldId="415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377413158" sldId="416"/>
        </pc:sldMkLst>
      </pc:sldChg>
      <pc:sldChg chg="modSp add mod">
        <pc:chgData name="Rafael Gomes Alves" userId="14dc2da01bd12bc3" providerId="LiveId" clId="{7703564A-D258-49C6-9812-D0C32AAB24F8}" dt="2025-02-26T14:46:40.411" v="1226" actId="20577"/>
        <pc:sldMkLst>
          <pc:docMk/>
          <pc:sldMk cId="2365837907" sldId="424"/>
        </pc:sldMkLst>
      </pc:sldChg>
      <pc:sldChg chg="modSp add mod">
        <pc:chgData name="Rafael Gomes Alves" userId="14dc2da01bd12bc3" providerId="LiveId" clId="{7703564A-D258-49C6-9812-D0C32AAB24F8}" dt="2025-02-26T14:46:43.138" v="1228" actId="20577"/>
        <pc:sldMkLst>
          <pc:docMk/>
          <pc:sldMk cId="1718558076" sldId="425"/>
        </pc:sldMkLst>
      </pc:sldChg>
      <pc:sldChg chg="modSp add mod">
        <pc:chgData name="Rafael Gomes Alves" userId="14dc2da01bd12bc3" providerId="LiveId" clId="{7703564A-D258-49C6-9812-D0C32AAB24F8}" dt="2025-02-26T14:46:45.742" v="1230" actId="20577"/>
        <pc:sldMkLst>
          <pc:docMk/>
          <pc:sldMk cId="1964405850" sldId="426"/>
        </pc:sldMkLst>
      </pc:sldChg>
      <pc:sldChg chg="modSp add mod">
        <pc:chgData name="Rafael Gomes Alves" userId="14dc2da01bd12bc3" providerId="LiveId" clId="{7703564A-D258-49C6-9812-D0C32AAB24F8}" dt="2025-02-26T14:46:49.082" v="1232" actId="20577"/>
        <pc:sldMkLst>
          <pc:docMk/>
          <pc:sldMk cId="3540437854" sldId="427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2878120478" sldId="446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2622868898" sldId="449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3745897581" sldId="450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924184786" sldId="451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150630330" sldId="452"/>
        </pc:sldMkLst>
      </pc:sldChg>
      <pc:sldChg chg="modSp add del mod">
        <pc:chgData name="Rafael Gomes Alves" userId="14dc2da01bd12bc3" providerId="LiveId" clId="{7703564A-D258-49C6-9812-D0C32AAB24F8}" dt="2025-02-26T13:45:27.079" v="1054" actId="47"/>
        <pc:sldMkLst>
          <pc:docMk/>
          <pc:sldMk cId="1815359184" sldId="456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62253451" sldId="457"/>
        </pc:sldMkLst>
      </pc:sldChg>
      <pc:sldChg chg="modSp add mod">
        <pc:chgData name="Rafael Gomes Alves" userId="14dc2da01bd12bc3" providerId="LiveId" clId="{7703564A-D258-49C6-9812-D0C32AAB24F8}" dt="2025-02-26T14:44:33.451" v="1201" actId="20577"/>
        <pc:sldMkLst>
          <pc:docMk/>
          <pc:sldMk cId="3116515490" sldId="458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1383856984" sldId="459"/>
        </pc:sldMkLst>
      </pc:sldChg>
      <pc:sldChg chg="modSp add mod">
        <pc:chgData name="Rafael Gomes Alves" userId="14dc2da01bd12bc3" providerId="LiveId" clId="{7703564A-D258-49C6-9812-D0C32AAB24F8}" dt="2025-02-26T14:44:36.777" v="1203" actId="20577"/>
        <pc:sldMkLst>
          <pc:docMk/>
          <pc:sldMk cId="2265146021" sldId="460"/>
        </pc:sldMkLst>
      </pc:sldChg>
      <pc:sldChg chg="modSp add mod">
        <pc:chgData name="Rafael Gomes Alves" userId="14dc2da01bd12bc3" providerId="LiveId" clId="{7703564A-D258-49C6-9812-D0C32AAB24F8}" dt="2025-02-26T14:46:52.563" v="1234" actId="20577"/>
        <pc:sldMkLst>
          <pc:docMk/>
          <pc:sldMk cId="1997896660" sldId="461"/>
        </pc:sldMkLst>
      </pc:sldChg>
      <pc:sldChg chg="modSp add mod">
        <pc:chgData name="Rafael Gomes Alves" userId="14dc2da01bd12bc3" providerId="LiveId" clId="{7703564A-D258-49C6-9812-D0C32AAB24F8}" dt="2025-02-26T14:46:55" v="1236" actId="20577"/>
        <pc:sldMkLst>
          <pc:docMk/>
          <pc:sldMk cId="1827009910" sldId="462"/>
        </pc:sldMkLst>
      </pc:sldChg>
      <pc:sldChg chg="modSp add mod">
        <pc:chgData name="Rafael Gomes Alves" userId="14dc2da01bd12bc3" providerId="LiveId" clId="{7703564A-D258-49C6-9812-D0C32AAB24F8}" dt="2025-02-26T14:44:46.250" v="1208" actId="20577"/>
        <pc:sldMkLst>
          <pc:docMk/>
          <pc:sldMk cId="4285657533" sldId="478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761934757" sldId="492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2267921167" sldId="493"/>
        </pc:sldMkLst>
      </pc:sldChg>
      <pc:sldChg chg="modSp add mod">
        <pc:chgData name="Rafael Gomes Alves" userId="14dc2da01bd12bc3" providerId="LiveId" clId="{7703564A-D258-49C6-9812-D0C32AAB24F8}" dt="2025-02-26T13:25:51.190" v="396" actId="790"/>
        <pc:sldMkLst>
          <pc:docMk/>
          <pc:sldMk cId="4104296222" sldId="495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2873154992" sldId="507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3514075726" sldId="508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594165903" sldId="509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1921973334" sldId="510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1074673084" sldId="511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869698952" sldId="512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1142852670" sldId="513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760986737" sldId="514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2909052924" sldId="515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234397218" sldId="516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3851088276" sldId="517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3757996785" sldId="518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3853816420" sldId="520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3551805025" sldId="521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1338511496" sldId="522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4008361986" sldId="523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310155745" sldId="524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530808646" sldId="526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774321437" sldId="527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1062553662" sldId="528"/>
        </pc:sldMkLst>
      </pc:sldChg>
      <pc:sldChg chg="modSp del mod modShow">
        <pc:chgData name="Rafael Gomes Alves" userId="14dc2da01bd12bc3" providerId="LiveId" clId="{7703564A-D258-49C6-9812-D0C32AAB24F8}" dt="2025-02-26T13:40:31.250" v="902" actId="2696"/>
        <pc:sldMkLst>
          <pc:docMk/>
          <pc:sldMk cId="747154442" sldId="529"/>
        </pc:sldMkLst>
      </pc:sldChg>
      <pc:sldChg chg="addSp delSp modSp new mod">
        <pc:chgData name="Rafael Gomes Alves" userId="14dc2da01bd12bc3" providerId="LiveId" clId="{7703564A-D258-49C6-9812-D0C32AAB24F8}" dt="2025-02-26T13:26:23.942" v="463" actId="20577"/>
        <pc:sldMkLst>
          <pc:docMk/>
          <pc:sldMk cId="1200519136" sldId="530"/>
        </pc:sldMkLst>
      </pc:sldChg>
      <pc:sldChg chg="addSp delSp modSp new mod">
        <pc:chgData name="Rafael Gomes Alves" userId="14dc2da01bd12bc3" providerId="LiveId" clId="{7703564A-D258-49C6-9812-D0C32AAB24F8}" dt="2025-02-26T13:34:22.574" v="901" actId="1076"/>
        <pc:sldMkLst>
          <pc:docMk/>
          <pc:sldMk cId="4006859064" sldId="531"/>
        </pc:sldMkLst>
      </pc:sldChg>
      <pc:sldChg chg="modSp add mod">
        <pc:chgData name="Rafael Gomes Alves" userId="14dc2da01bd12bc3" providerId="LiveId" clId="{7703564A-D258-49C6-9812-D0C32AAB24F8}" dt="2025-02-26T13:46:50.240" v="1177" actId="20577"/>
        <pc:sldMkLst>
          <pc:docMk/>
          <pc:sldMk cId="374403594" sldId="532"/>
        </pc:sldMkLst>
      </pc:sldChg>
      <pc:sldChg chg="addSp delSp modSp add mod">
        <pc:chgData name="Rafael Gomes Alves" userId="14dc2da01bd12bc3" providerId="LiveId" clId="{7703564A-D258-49C6-9812-D0C32AAB24F8}" dt="2025-02-26T13:33:10.929" v="889" actId="20577"/>
        <pc:sldMkLst>
          <pc:docMk/>
          <pc:sldMk cId="999172868" sldId="533"/>
        </pc:sldMkLst>
      </pc:sldChg>
      <pc:sldChg chg="addSp delSp modSp add mod">
        <pc:chgData name="Rafael Gomes Alves" userId="14dc2da01bd12bc3" providerId="LiveId" clId="{7703564A-D258-49C6-9812-D0C32AAB24F8}" dt="2025-02-26T14:46:03.531" v="1214" actId="20577"/>
        <pc:sldMkLst>
          <pc:docMk/>
          <pc:sldMk cId="4048086200" sldId="534"/>
        </pc:sldMkLst>
      </pc:sldChg>
      <pc:sldChg chg="add ord">
        <pc:chgData name="Rafael Gomes Alves" userId="14dc2da01bd12bc3" providerId="LiveId" clId="{7703564A-D258-49C6-9812-D0C32AAB24F8}" dt="2025-02-26T14:30:50.412" v="1189"/>
        <pc:sldMkLst>
          <pc:docMk/>
          <pc:sldMk cId="1679795765" sldId="535"/>
        </pc:sldMkLst>
      </pc:sldChg>
      <pc:sldChg chg="addSp delSp modSp add mod">
        <pc:chgData name="Rafael Gomes Alves" userId="14dc2da01bd12bc3" providerId="LiveId" clId="{7703564A-D258-49C6-9812-D0C32AAB24F8}" dt="2025-02-26T14:30:33.846" v="1187" actId="22"/>
        <pc:sldMkLst>
          <pc:docMk/>
          <pc:sldMk cId="1777855871" sldId="536"/>
        </pc:sldMkLst>
      </pc:sldChg>
    </pc:docChg>
  </pc:docChgLst>
  <pc:docChgLst>
    <pc:chgData name="Rafael Gomes Alves" userId="14dc2da01bd12bc3" providerId="LiveId" clId="{E7A1AA99-090C-41A2-B39F-2ED26CE18A6F}"/>
    <pc:docChg chg="undo custSel addSld delSld modSld sldOrd modSection">
      <pc:chgData name="Rafael Gomes Alves" userId="14dc2da01bd12bc3" providerId="LiveId" clId="{E7A1AA99-090C-41A2-B39F-2ED26CE18A6F}" dt="2025-02-04T19:59:05.667" v="1157" actId="20577"/>
      <pc:docMkLst>
        <pc:docMk/>
      </pc:docMkLst>
      <pc:sldChg chg="del">
        <pc:chgData name="Rafael Gomes Alves" userId="14dc2da01bd12bc3" providerId="LiveId" clId="{E7A1AA99-090C-41A2-B39F-2ED26CE18A6F}" dt="2025-02-04T19:36:26.474" v="53" actId="2696"/>
        <pc:sldMkLst>
          <pc:docMk/>
          <pc:sldMk cId="67787437" sldId="350"/>
        </pc:sldMkLst>
      </pc:sldChg>
      <pc:sldChg chg="modSp mod">
        <pc:chgData name="Rafael Gomes Alves" userId="14dc2da01bd12bc3" providerId="LiveId" clId="{E7A1AA99-090C-41A2-B39F-2ED26CE18A6F}" dt="2025-02-04T19:48:53.524" v="833" actId="20577"/>
        <pc:sldMkLst>
          <pc:docMk/>
          <pc:sldMk cId="712002487" sldId="361"/>
        </pc:sldMkLst>
      </pc:sldChg>
      <pc:sldChg chg="modSp mod">
        <pc:chgData name="Rafael Gomes Alves" userId="14dc2da01bd12bc3" providerId="LiveId" clId="{E7A1AA99-090C-41A2-B39F-2ED26CE18A6F}" dt="2025-02-04T19:50:10.832" v="901" actId="1076"/>
        <pc:sldMkLst>
          <pc:docMk/>
          <pc:sldMk cId="1605788675" sldId="362"/>
        </pc:sldMkLst>
      </pc:sldChg>
      <pc:sldChg chg="addSp delSp">
        <pc:chgData name="Rafael Gomes Alves" userId="14dc2da01bd12bc3" providerId="LiveId" clId="{E7A1AA99-090C-41A2-B39F-2ED26CE18A6F}" dt="2025-02-04T19:54:13.422" v="903" actId="478"/>
        <pc:sldMkLst>
          <pc:docMk/>
          <pc:sldMk cId="2741160062" sldId="375"/>
        </pc:sldMkLst>
      </pc:sldChg>
      <pc:sldChg chg="addSp modSp mod">
        <pc:chgData name="Rafael Gomes Alves" userId="14dc2da01bd12bc3" providerId="LiveId" clId="{E7A1AA99-090C-41A2-B39F-2ED26CE18A6F}" dt="2025-02-04T19:47:23.421" v="651" actId="20577"/>
        <pc:sldMkLst>
          <pc:docMk/>
          <pc:sldMk cId="2300172825" sldId="395"/>
        </pc:sldMkLst>
      </pc:sldChg>
      <pc:sldChg chg="addSp delSp modSp new mod ord modAnim">
        <pc:chgData name="Rafael Gomes Alves" userId="14dc2da01bd12bc3" providerId="LiveId" clId="{E7A1AA99-090C-41A2-B39F-2ED26CE18A6F}" dt="2025-02-04T19:36:16.523" v="52"/>
        <pc:sldMkLst>
          <pc:docMk/>
          <pc:sldMk cId="1976006351" sldId="401"/>
        </pc:sldMkLst>
      </pc:sldChg>
      <pc:sldChg chg="addSp delSp modSp new mod">
        <pc:chgData name="Rafael Gomes Alves" userId="14dc2da01bd12bc3" providerId="LiveId" clId="{E7A1AA99-090C-41A2-B39F-2ED26CE18A6F}" dt="2025-02-04T19:45:32.484" v="447" actId="1076"/>
        <pc:sldMkLst>
          <pc:docMk/>
          <pc:sldMk cId="506568242" sldId="402"/>
        </pc:sldMkLst>
      </pc:sldChg>
      <pc:sldChg chg="addSp modSp add mod">
        <pc:chgData name="Rafael Gomes Alves" userId="14dc2da01bd12bc3" providerId="LiveId" clId="{E7A1AA99-090C-41A2-B39F-2ED26CE18A6F}" dt="2025-02-04T19:59:05.667" v="1157" actId="20577"/>
        <pc:sldMkLst>
          <pc:docMk/>
          <pc:sldMk cId="673152966" sldId="403"/>
        </pc:sldMkLst>
      </pc:sldChg>
      <pc:sldChg chg="addSp delSp modSp new mod modClrScheme modAnim chgLayout">
        <pc:chgData name="Rafael Gomes Alves" userId="14dc2da01bd12bc3" providerId="LiveId" clId="{E7A1AA99-090C-41A2-B39F-2ED26CE18A6F}" dt="2025-02-04T19:58:20.436" v="972" actId="20577"/>
        <pc:sldMkLst>
          <pc:docMk/>
          <pc:sldMk cId="2908167604" sldId="404"/>
        </pc:sldMkLst>
      </pc:sldChg>
    </pc:docChg>
  </pc:docChgLst>
  <pc:docChgLst>
    <pc:chgData name="Rafael Gomes Alves" userId="14dc2da01bd12bc3" providerId="LiveId" clId="{286E6496-E6E3-4DC5-A8D5-331CD36FF4B5}"/>
    <pc:docChg chg="undo custSel addSld delSld modSld sldOrd modSection">
      <pc:chgData name="Rafael Gomes Alves" userId="14dc2da01bd12bc3" providerId="LiveId" clId="{286E6496-E6E3-4DC5-A8D5-331CD36FF4B5}" dt="2025-03-06T17:48:54.799" v="7112" actId="20577"/>
      <pc:docMkLst>
        <pc:docMk/>
      </pc:docMkLst>
      <pc:sldChg chg="modSp mod">
        <pc:chgData name="Rafael Gomes Alves" userId="14dc2da01bd12bc3" providerId="LiveId" clId="{286E6496-E6E3-4DC5-A8D5-331CD36FF4B5}" dt="2025-03-06T11:31:26.692" v="21" actId="20577"/>
        <pc:sldMkLst>
          <pc:docMk/>
          <pc:sldMk cId="2624785958" sldId="257"/>
        </pc:sldMkLst>
        <pc:spChg chg="mod">
          <ac:chgData name="Rafael Gomes Alves" userId="14dc2da01bd12bc3" providerId="LiveId" clId="{286E6496-E6E3-4DC5-A8D5-331CD36FF4B5}" dt="2025-03-06T11:31:26.692" v="21" actId="20577"/>
          <ac:spMkLst>
            <pc:docMk/>
            <pc:sldMk cId="2624785958" sldId="257"/>
            <ac:spMk id="20" creationId="{3FAC986D-B1F4-BB21-4970-A91D998007C8}"/>
          </ac:spMkLst>
        </pc:spChg>
      </pc:sldChg>
      <pc:sldChg chg="modSp mod">
        <pc:chgData name="Rafael Gomes Alves" userId="14dc2da01bd12bc3" providerId="LiveId" clId="{286E6496-E6E3-4DC5-A8D5-331CD36FF4B5}" dt="2025-03-06T17:24:59.527" v="6523" actId="20577"/>
        <pc:sldMkLst>
          <pc:docMk/>
          <pc:sldMk cId="3928792972" sldId="263"/>
        </pc:sldMkLst>
      </pc:sldChg>
      <pc:sldChg chg="modSp mod">
        <pc:chgData name="Rafael Gomes Alves" userId="14dc2da01bd12bc3" providerId="LiveId" clId="{286E6496-E6E3-4DC5-A8D5-331CD36FF4B5}" dt="2025-03-06T13:09:23.090" v="4077" actId="20577"/>
        <pc:sldMkLst>
          <pc:docMk/>
          <pc:sldMk cId="4243680484" sldId="386"/>
        </pc:sldMkLst>
      </pc:sldChg>
      <pc:sldChg chg="del">
        <pc:chgData name="Rafael Gomes Alves" userId="14dc2da01bd12bc3" providerId="LiveId" clId="{286E6496-E6E3-4DC5-A8D5-331CD36FF4B5}" dt="2025-03-06T11:59:45.420" v="2236" actId="47"/>
        <pc:sldMkLst>
          <pc:docMk/>
          <pc:sldMk cId="2747342444" sldId="393"/>
        </pc:sldMkLst>
      </pc:sldChg>
      <pc:sldChg chg="del">
        <pc:chgData name="Rafael Gomes Alves" userId="14dc2da01bd12bc3" providerId="LiveId" clId="{286E6496-E6E3-4DC5-A8D5-331CD36FF4B5}" dt="2025-03-06T11:59:45.420" v="2236" actId="47"/>
        <pc:sldMkLst>
          <pc:docMk/>
          <pc:sldMk cId="1491191941" sldId="394"/>
        </pc:sldMkLst>
      </pc:sldChg>
      <pc:sldChg chg="del">
        <pc:chgData name="Rafael Gomes Alves" userId="14dc2da01bd12bc3" providerId="LiveId" clId="{286E6496-E6E3-4DC5-A8D5-331CD36FF4B5}" dt="2025-03-06T11:59:45.420" v="2236" actId="47"/>
        <pc:sldMkLst>
          <pc:docMk/>
          <pc:sldMk cId="2984349406" sldId="398"/>
        </pc:sldMkLst>
      </pc:sldChg>
      <pc:sldChg chg="del">
        <pc:chgData name="Rafael Gomes Alves" userId="14dc2da01bd12bc3" providerId="LiveId" clId="{286E6496-E6E3-4DC5-A8D5-331CD36FF4B5}" dt="2025-03-06T17:24:39.936" v="6479" actId="47"/>
        <pc:sldMkLst>
          <pc:docMk/>
          <pc:sldMk cId="3116515490" sldId="458"/>
        </pc:sldMkLst>
      </pc:sldChg>
      <pc:sldChg chg="del">
        <pc:chgData name="Rafael Gomes Alves" userId="14dc2da01bd12bc3" providerId="LiveId" clId="{286E6496-E6E3-4DC5-A8D5-331CD36FF4B5}" dt="2025-03-06T17:24:33.913" v="6477" actId="47"/>
        <pc:sldMkLst>
          <pc:docMk/>
          <pc:sldMk cId="2265146021" sldId="460"/>
        </pc:sldMkLst>
      </pc:sldChg>
      <pc:sldChg chg="del">
        <pc:chgData name="Rafael Gomes Alves" userId="14dc2da01bd12bc3" providerId="LiveId" clId="{286E6496-E6E3-4DC5-A8D5-331CD36FF4B5}" dt="2025-03-06T17:24:39.279" v="6478" actId="47"/>
        <pc:sldMkLst>
          <pc:docMk/>
          <pc:sldMk cId="4285657533" sldId="478"/>
        </pc:sldMkLst>
      </pc:sldChg>
      <pc:sldChg chg="modSp mod ord">
        <pc:chgData name="Rafael Gomes Alves" userId="14dc2da01bd12bc3" providerId="LiveId" clId="{286E6496-E6E3-4DC5-A8D5-331CD36FF4B5}" dt="2025-03-06T17:25:13.258" v="6549" actId="20577"/>
        <pc:sldMkLst>
          <pc:docMk/>
          <pc:sldMk cId="374403594" sldId="532"/>
        </pc:sldMkLst>
      </pc:sldChg>
      <pc:sldChg chg="del">
        <pc:chgData name="Rafael Gomes Alves" userId="14dc2da01bd12bc3" providerId="LiveId" clId="{286E6496-E6E3-4DC5-A8D5-331CD36FF4B5}" dt="2025-03-06T11:59:45.420" v="2236" actId="47"/>
        <pc:sldMkLst>
          <pc:docMk/>
          <pc:sldMk cId="2061168278" sldId="533"/>
        </pc:sldMkLst>
      </pc:sldChg>
      <pc:sldChg chg="del">
        <pc:chgData name="Rafael Gomes Alves" userId="14dc2da01bd12bc3" providerId="LiveId" clId="{286E6496-E6E3-4DC5-A8D5-331CD36FF4B5}" dt="2025-03-06T11:59:45.420" v="2236" actId="47"/>
        <pc:sldMkLst>
          <pc:docMk/>
          <pc:sldMk cId="3537117756" sldId="534"/>
        </pc:sldMkLst>
      </pc:sldChg>
      <pc:sldChg chg="modSp add mod">
        <pc:chgData name="Rafael Gomes Alves" userId="14dc2da01bd12bc3" providerId="LiveId" clId="{286E6496-E6E3-4DC5-A8D5-331CD36FF4B5}" dt="2025-03-06T11:32:01.107" v="53" actId="20577"/>
        <pc:sldMkLst>
          <pc:docMk/>
          <pc:sldMk cId="39313457" sldId="535"/>
        </pc:sldMkLst>
      </pc:sldChg>
      <pc:sldChg chg="addSp delSp modSp add mod">
        <pc:chgData name="Rafael Gomes Alves" userId="14dc2da01bd12bc3" providerId="LiveId" clId="{286E6496-E6E3-4DC5-A8D5-331CD36FF4B5}" dt="2025-03-06T11:42:47.839" v="559" actId="20577"/>
        <pc:sldMkLst>
          <pc:docMk/>
          <pc:sldMk cId="933011628" sldId="536"/>
        </pc:sldMkLst>
      </pc:sldChg>
      <pc:sldChg chg="addSp delSp modSp add mod">
        <pc:chgData name="Rafael Gomes Alves" userId="14dc2da01bd12bc3" providerId="LiveId" clId="{286E6496-E6E3-4DC5-A8D5-331CD36FF4B5}" dt="2025-03-06T11:42:57.794" v="599" actId="20577"/>
        <pc:sldMkLst>
          <pc:docMk/>
          <pc:sldMk cId="4075327468" sldId="537"/>
        </pc:sldMkLst>
      </pc:sldChg>
      <pc:sldChg chg="addSp delSp modSp add mod">
        <pc:chgData name="Rafael Gomes Alves" userId="14dc2da01bd12bc3" providerId="LiveId" clId="{286E6496-E6E3-4DC5-A8D5-331CD36FF4B5}" dt="2025-03-06T11:47:49.522" v="1042" actId="20577"/>
        <pc:sldMkLst>
          <pc:docMk/>
          <pc:sldMk cId="1239559601" sldId="538"/>
        </pc:sldMkLst>
      </pc:sldChg>
      <pc:sldChg chg="add">
        <pc:chgData name="Rafael Gomes Alves" userId="14dc2da01bd12bc3" providerId="LiveId" clId="{286E6496-E6E3-4DC5-A8D5-331CD36FF4B5}" dt="2025-03-06T11:47:52.384" v="1043"/>
        <pc:sldMkLst>
          <pc:docMk/>
          <pc:sldMk cId="745776075" sldId="539"/>
        </pc:sldMkLst>
      </pc:sldChg>
      <pc:sldChg chg="addSp delSp modSp new mod">
        <pc:chgData name="Rafael Gomes Alves" userId="14dc2da01bd12bc3" providerId="LiveId" clId="{286E6496-E6E3-4DC5-A8D5-331CD36FF4B5}" dt="2025-03-06T12:19:31.703" v="2614"/>
        <pc:sldMkLst>
          <pc:docMk/>
          <pc:sldMk cId="583546554" sldId="540"/>
        </pc:sldMkLst>
      </pc:sldChg>
      <pc:sldChg chg="addSp delSp modSp new mod">
        <pc:chgData name="Rafael Gomes Alves" userId="14dc2da01bd12bc3" providerId="LiveId" clId="{286E6496-E6E3-4DC5-A8D5-331CD36FF4B5}" dt="2025-03-06T12:19:27.772" v="2613"/>
        <pc:sldMkLst>
          <pc:docMk/>
          <pc:sldMk cId="520053704" sldId="541"/>
        </pc:sldMkLst>
      </pc:sldChg>
      <pc:sldChg chg="addSp delSp modSp add mod">
        <pc:chgData name="Rafael Gomes Alves" userId="14dc2da01bd12bc3" providerId="LiveId" clId="{286E6496-E6E3-4DC5-A8D5-331CD36FF4B5}" dt="2025-03-06T12:19:24.241" v="2612"/>
        <pc:sldMkLst>
          <pc:docMk/>
          <pc:sldMk cId="1692172829" sldId="542"/>
        </pc:sldMkLst>
      </pc:sldChg>
      <pc:sldChg chg="modSp add mod">
        <pc:chgData name="Rafael Gomes Alves" userId="14dc2da01bd12bc3" providerId="LiveId" clId="{286E6496-E6E3-4DC5-A8D5-331CD36FF4B5}" dt="2025-03-06T11:59:06.514" v="2173" actId="20577"/>
        <pc:sldMkLst>
          <pc:docMk/>
          <pc:sldMk cId="618425992" sldId="543"/>
        </pc:sldMkLst>
      </pc:sldChg>
      <pc:sldChg chg="modSp add mod">
        <pc:chgData name="Rafael Gomes Alves" userId="14dc2da01bd12bc3" providerId="LiveId" clId="{286E6496-E6E3-4DC5-A8D5-331CD36FF4B5}" dt="2025-03-06T12:16:16.589" v="2238" actId="20577"/>
        <pc:sldMkLst>
          <pc:docMk/>
          <pc:sldMk cId="1307327977" sldId="544"/>
        </pc:sldMkLst>
      </pc:sldChg>
      <pc:sldChg chg="new del">
        <pc:chgData name="Rafael Gomes Alves" userId="14dc2da01bd12bc3" providerId="LiveId" clId="{286E6496-E6E3-4DC5-A8D5-331CD36FF4B5}" dt="2025-03-06T12:16:21.787" v="2240" actId="47"/>
        <pc:sldMkLst>
          <pc:docMk/>
          <pc:sldMk cId="612992772" sldId="545"/>
        </pc:sldMkLst>
      </pc:sldChg>
      <pc:sldChg chg="addSp delSp modSp add mod">
        <pc:chgData name="Rafael Gomes Alves" userId="14dc2da01bd12bc3" providerId="LiveId" clId="{286E6496-E6E3-4DC5-A8D5-331CD36FF4B5}" dt="2025-03-06T12:20:25.121" v="2733" actId="20577"/>
        <pc:sldMkLst>
          <pc:docMk/>
          <pc:sldMk cId="1334685221" sldId="545"/>
        </pc:sldMkLst>
      </pc:sldChg>
      <pc:sldChg chg="addSp modSp add mod">
        <pc:chgData name="Rafael Gomes Alves" userId="14dc2da01bd12bc3" providerId="LiveId" clId="{286E6496-E6E3-4DC5-A8D5-331CD36FF4B5}" dt="2025-03-06T12:57:53.748" v="3388" actId="20577"/>
        <pc:sldMkLst>
          <pc:docMk/>
          <pc:sldMk cId="3770865791" sldId="546"/>
        </pc:sldMkLst>
      </pc:sldChg>
      <pc:sldChg chg="addSp delSp modSp add mod">
        <pc:chgData name="Rafael Gomes Alves" userId="14dc2da01bd12bc3" providerId="LiveId" clId="{286E6496-E6E3-4DC5-A8D5-331CD36FF4B5}" dt="2025-03-06T12:59:13.592" v="3399" actId="1076"/>
        <pc:sldMkLst>
          <pc:docMk/>
          <pc:sldMk cId="3074483046" sldId="547"/>
        </pc:sldMkLst>
      </pc:sldChg>
      <pc:sldChg chg="addSp delSp modSp add mod">
        <pc:chgData name="Rafael Gomes Alves" userId="14dc2da01bd12bc3" providerId="LiveId" clId="{286E6496-E6E3-4DC5-A8D5-331CD36FF4B5}" dt="2025-03-06T17:16:05.822" v="5655" actId="14100"/>
        <pc:sldMkLst>
          <pc:docMk/>
          <pc:sldMk cId="3540464154" sldId="548"/>
        </pc:sldMkLst>
      </pc:sldChg>
      <pc:sldChg chg="addSp delSp modSp add mod">
        <pc:chgData name="Rafael Gomes Alves" userId="14dc2da01bd12bc3" providerId="LiveId" clId="{286E6496-E6E3-4DC5-A8D5-331CD36FF4B5}" dt="2025-03-06T13:07:47.563" v="4016" actId="20577"/>
        <pc:sldMkLst>
          <pc:docMk/>
          <pc:sldMk cId="2664113306" sldId="549"/>
        </pc:sldMkLst>
      </pc:sldChg>
      <pc:sldChg chg="addSp delSp modSp add mod ord">
        <pc:chgData name="Rafael Gomes Alves" userId="14dc2da01bd12bc3" providerId="LiveId" clId="{286E6496-E6E3-4DC5-A8D5-331CD36FF4B5}" dt="2025-03-06T13:12:35.596" v="4353" actId="1076"/>
        <pc:sldMkLst>
          <pc:docMk/>
          <pc:sldMk cId="514498471" sldId="550"/>
        </pc:sldMkLst>
      </pc:sldChg>
      <pc:sldChg chg="add del">
        <pc:chgData name="Rafael Gomes Alves" userId="14dc2da01bd12bc3" providerId="LiveId" clId="{286E6496-E6E3-4DC5-A8D5-331CD36FF4B5}" dt="2025-03-06T13:09:03.887" v="4018" actId="47"/>
        <pc:sldMkLst>
          <pc:docMk/>
          <pc:sldMk cId="1005311514" sldId="550"/>
        </pc:sldMkLst>
      </pc:sldChg>
      <pc:sldChg chg="addSp delSp modSp add mod">
        <pc:chgData name="Rafael Gomes Alves" userId="14dc2da01bd12bc3" providerId="LiveId" clId="{286E6496-E6E3-4DC5-A8D5-331CD36FF4B5}" dt="2025-03-06T13:44:58.665" v="4712" actId="20577"/>
        <pc:sldMkLst>
          <pc:docMk/>
          <pc:sldMk cId="838052258" sldId="551"/>
        </pc:sldMkLst>
      </pc:sldChg>
      <pc:sldChg chg="addSp delSp modSp add mod">
        <pc:chgData name="Rafael Gomes Alves" userId="14dc2da01bd12bc3" providerId="LiveId" clId="{286E6496-E6E3-4DC5-A8D5-331CD36FF4B5}" dt="2025-03-06T16:57:18.643" v="5575" actId="20577"/>
        <pc:sldMkLst>
          <pc:docMk/>
          <pc:sldMk cId="2735478796" sldId="552"/>
        </pc:sldMkLst>
      </pc:sldChg>
      <pc:sldChg chg="modSp add mod">
        <pc:chgData name="Rafael Gomes Alves" userId="14dc2da01bd12bc3" providerId="LiveId" clId="{286E6496-E6E3-4DC5-A8D5-331CD36FF4B5}" dt="2025-03-06T17:25:20.056" v="6566" actId="20577"/>
        <pc:sldMkLst>
          <pc:docMk/>
          <pc:sldMk cId="2084211748" sldId="553"/>
        </pc:sldMkLst>
      </pc:sldChg>
      <pc:sldChg chg="addSp delSp modSp add mod">
        <pc:chgData name="Rafael Gomes Alves" userId="14dc2da01bd12bc3" providerId="LiveId" clId="{286E6496-E6E3-4DC5-A8D5-331CD36FF4B5}" dt="2025-03-06T17:42:51.371" v="6607" actId="313"/>
        <pc:sldMkLst>
          <pc:docMk/>
          <pc:sldMk cId="3633044430" sldId="554"/>
        </pc:sldMkLst>
      </pc:sldChg>
      <pc:sldChg chg="modSp add mod">
        <pc:chgData name="Rafael Gomes Alves" userId="14dc2da01bd12bc3" providerId="LiveId" clId="{286E6496-E6E3-4DC5-A8D5-331CD36FF4B5}" dt="2025-03-06T17:42:57.817" v="6608"/>
        <pc:sldMkLst>
          <pc:docMk/>
          <pc:sldMk cId="3924615050" sldId="555"/>
        </pc:sldMkLst>
      </pc:sldChg>
      <pc:sldChg chg="addSp delSp modSp add mod">
        <pc:chgData name="Rafael Gomes Alves" userId="14dc2da01bd12bc3" providerId="LiveId" clId="{286E6496-E6E3-4DC5-A8D5-331CD36FF4B5}" dt="2025-03-06T17:46:29.610" v="6808" actId="27614"/>
        <pc:sldMkLst>
          <pc:docMk/>
          <pc:sldMk cId="1260291445" sldId="556"/>
        </pc:sldMkLst>
      </pc:sldChg>
      <pc:sldChg chg="new del">
        <pc:chgData name="Rafael Gomes Alves" userId="14dc2da01bd12bc3" providerId="LiveId" clId="{286E6496-E6E3-4DC5-A8D5-331CD36FF4B5}" dt="2025-03-06T17:25:29.840" v="6568" actId="47"/>
        <pc:sldMkLst>
          <pc:docMk/>
          <pc:sldMk cId="1880198853" sldId="556"/>
        </pc:sldMkLst>
      </pc:sldChg>
      <pc:sldChg chg="addSp delSp modSp add mod">
        <pc:chgData name="Rafael Gomes Alves" userId="14dc2da01bd12bc3" providerId="LiveId" clId="{286E6496-E6E3-4DC5-A8D5-331CD36FF4B5}" dt="2025-03-06T17:43:51.124" v="6633" actId="20577"/>
        <pc:sldMkLst>
          <pc:docMk/>
          <pc:sldMk cId="3117354999" sldId="557"/>
        </pc:sldMkLst>
      </pc:sldChg>
      <pc:sldChg chg="addSp delSp modSp add mod">
        <pc:chgData name="Rafael Gomes Alves" userId="14dc2da01bd12bc3" providerId="LiveId" clId="{286E6496-E6E3-4DC5-A8D5-331CD36FF4B5}" dt="2025-03-06T17:48:54.799" v="7112" actId="20577"/>
        <pc:sldMkLst>
          <pc:docMk/>
          <pc:sldMk cId="1101195840" sldId="5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B72C55-8305-57A4-048F-1754556506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4F1B3-5F20-B733-EBB1-8818DE6383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29A11-7385-458D-8458-280B03402F5F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D8CBD-AB32-4FB1-4311-850270B837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EB6A7-04BF-625E-CB66-6081AFF448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D0150-2220-4AA0-AF0F-B860DFB027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269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A806A-51AE-492C-A0B6-5D96C0343CE0}" type="datetimeFigureOut">
              <a:rPr lang="pt-BR" smtClean="0"/>
              <a:t>09/05/2025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0E3EC-6FB6-4169-9911-E9128CCF4B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15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22E97-1B9C-7CB3-1C0B-447198EA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1DEFA8B-5C56-1B80-110D-207F08747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D7529F-7033-13A4-1B1F-7C675E55C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7611E1-EBFD-6D05-3F60-E07A7A78D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0E3EC-6FB6-4169-9911-E9128CCF4BF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42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26CD6-48BE-017C-88E1-7DACE3C5C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8FE48D6-D578-CA80-B484-56F0E41E6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4133786-2690-3D59-7BBE-5146F9A84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4EBB40-B81E-52C2-83F1-1DCB26B63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0E3EC-6FB6-4169-9911-E9128CCF4BF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778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FBB74-17E9-49A5-6001-BFF911B00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1823724-0B38-64E0-D3CE-3355FED21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EFB33A5-D6C3-CFCF-51DB-25F4A4AB4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67BAAD-6B9F-8A63-FC21-B5F5C2B6A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0E3EC-6FB6-4169-9911-E9128CCF4BF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23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E660C-4C0B-223B-A3D6-4751E8F44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BB98271-8322-B3C2-DE3E-533B01944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613FE7-C474-F39A-9BD2-4F4061E23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2C4089-74EB-83F5-856F-5F236FE87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0E3EC-6FB6-4169-9911-E9128CCF4BF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081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829B1-992D-A2BF-96D5-6797D72B5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3F0FA13-8241-2D80-5359-C214424CC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75065DE-9B16-59E3-35F9-62B5A1858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22C96D-7EA1-486E-1643-96DE58473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0E3EC-6FB6-4169-9911-E9128CCF4BF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393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7F701-C87C-566C-0EFF-88AE24A66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155475F-1C4E-BD4F-636D-5EE9A0750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477391E-C3A8-796B-1458-BA821071F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554D11-4970-CF78-20D4-ED12C0D43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0E3EC-6FB6-4169-9911-E9128CCF4BF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799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56649-5D5F-93FC-161C-ED33FB7BE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29EAAC9-951B-A571-4F77-FDD995D07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2BDE47D-5EED-2DEC-5506-03935A9DD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D58BD0-C5AE-A6C5-19E7-F829CE9FA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0E3EC-6FB6-4169-9911-E9128CCF4BF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175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94AEA-1722-7439-7745-E7E98997B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9B5EBE4-1403-6E7B-80AD-A19C2C837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D7E729-AA1B-FDF6-2446-CA60397A2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927F0C-59F4-AD88-5A97-9D02571AA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0E3EC-6FB6-4169-9911-E9128CCF4BF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70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_opca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D18FD4D9-E120-ACE8-739D-EE1A4C86D1C0}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2" name="Google Shape;55;p13">
              <a:extLst>
                <a:ext uri="{FF2B5EF4-FFF2-40B4-BE49-F238E27FC236}">
                  <a16:creationId xmlns:a16="http://schemas.microsoft.com/office/drawing/2014/main" id="{045C24EB-ECE4-DBEB-0DF2-7DE82ECC7BDB}"/>
                </a:ext>
              </a:extLst>
            </p:cNvPr>
            <p:cNvPicPr preferRelativeResize="0"/>
            <p:nvPr userDrawn="1"/>
          </p:nvPicPr>
          <p:blipFill>
            <a:blip r:embed="rId2"/>
            <a:srcRect/>
            <a:stretch/>
          </p:blipFill>
          <p:spPr>
            <a:xfrm>
              <a:off x="1" y="0"/>
              <a:ext cx="12191999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CE7F504-FF36-C566-962C-BD378A58B0E8}"/>
                </a:ext>
              </a:extLst>
            </p:cNvPr>
            <p:cNvSpPr/>
            <p:nvPr userDrawn="1"/>
          </p:nvSpPr>
          <p:spPr>
            <a:xfrm>
              <a:off x="9261695" y="5441133"/>
              <a:ext cx="2930305" cy="1416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Picture 59">
            <a:extLst>
              <a:ext uri="{FF2B5EF4-FFF2-40B4-BE49-F238E27FC236}">
                <a16:creationId xmlns:a16="http://schemas.microsoft.com/office/drawing/2014/main" id="{E6380C81-CEA4-0412-F07F-07CB533DC6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827" y="6275440"/>
            <a:ext cx="520262" cy="304800"/>
          </a:xfrm>
          <a:prstGeom prst="rect">
            <a:avLst/>
          </a:prstGeom>
        </p:spPr>
      </p:pic>
      <p:pic>
        <p:nvPicPr>
          <p:cNvPr id="6" name="Picture 61">
            <a:extLst>
              <a:ext uri="{FF2B5EF4-FFF2-40B4-BE49-F238E27FC236}">
                <a16:creationId xmlns:a16="http://schemas.microsoft.com/office/drawing/2014/main" id="{4575AF37-790F-9410-1A45-404F952212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1270" y="6147013"/>
            <a:ext cx="1524983" cy="561653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F6C1F1BD-25AD-AA38-396B-D35CB3666B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4209" y="6331717"/>
            <a:ext cx="520955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16EC5E48-00EB-DC70-5D52-4B491B244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1662" y="1992516"/>
            <a:ext cx="6620611" cy="12149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223D7C"/>
                </a:solidFill>
                <a:latin typeface="Poppins Black" panose="00000A00000000000000" pitchFamily="2" charset="0"/>
                <a:cs typeface="Poppins Black" panose="00000A00000000000000" pitchFamily="2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3C838385-5DBB-B475-382F-3F145B00500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1662" y="3355137"/>
            <a:ext cx="6620611" cy="336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6EA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Nome</a:t>
            </a: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AAE45560-7EBD-1878-60BD-5C50695203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1662" y="3837654"/>
            <a:ext cx="6620611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1">
                <a:solidFill>
                  <a:srgbClr val="006EAC"/>
                </a:solidFill>
              </a:defRPr>
            </a:lvl1pPr>
          </a:lstStyle>
          <a:p>
            <a:pPr lvl="0"/>
            <a:r>
              <a:rPr lang="fr-FR"/>
              <a:t>Departamento</a:t>
            </a:r>
          </a:p>
        </p:txBody>
      </p:sp>
    </p:spTree>
    <p:extLst>
      <p:ext uri="{BB962C8B-B14F-4D97-AF65-F5344CB8AC3E}">
        <p14:creationId xmlns:p14="http://schemas.microsoft.com/office/powerpoint/2010/main" val="2852191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55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E5441-4E7E-6D77-E708-3D288A384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92"/>
            <a:ext cx="12192000" cy="68518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3BABF-8B9E-4615-25D8-07A3A6E667A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8245" y="1394521"/>
            <a:ext cx="10917115" cy="4800963"/>
          </a:xfrm>
          <a:prstGeom prst="rect">
            <a:avLst/>
          </a:prstGeom>
        </p:spPr>
        <p:txBody>
          <a:bodyPr/>
          <a:lstStyle>
            <a:lvl1pPr>
              <a:buClr>
                <a:srgbClr val="58C0CE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 para editar o texto</a:t>
            </a:r>
          </a:p>
          <a:p>
            <a:pPr lvl="1"/>
            <a:r>
              <a:rPr lang="fr-FR"/>
              <a:t>Segundo nível</a:t>
            </a:r>
          </a:p>
          <a:p>
            <a:pPr lvl="2"/>
            <a:r>
              <a:rPr lang="fr-FR"/>
              <a:t>Terceiro nível</a:t>
            </a:r>
          </a:p>
          <a:p>
            <a:pPr lvl="3"/>
            <a:r>
              <a:rPr lang="fr-FR"/>
              <a:t>Quarto nível</a:t>
            </a:r>
          </a:p>
          <a:p>
            <a:pPr lvl="4"/>
            <a:r>
              <a:rPr lang="fr-FR"/>
              <a:t>Quinto nível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76A34B1-82D7-060A-1BA6-27851EF780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286" y="0"/>
            <a:ext cx="687714" cy="6858000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4DD590A0-A7E5-1F85-7678-E5E4DFE788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72471" y="6440727"/>
            <a:ext cx="572889" cy="260350"/>
          </a:xfrm>
          <a:prstGeom prst="rect">
            <a:avLst/>
          </a:prstGeom>
          <a:solidFill>
            <a:srgbClr val="223D7C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33C973-AB3D-B37A-ECAC-9ACF16A4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151499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3DE8105-2E15-1E77-FFB1-2C95750271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3" y="6436893"/>
            <a:ext cx="458595" cy="278692"/>
          </a:xfrm>
          <a:prstGeom prst="rect">
            <a:avLst/>
          </a:prstGeom>
        </p:spPr>
      </p:pic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09A18008-148B-8981-8428-CBAEEB99F2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184" y="6440727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</p:spTree>
    <p:extLst>
      <p:ext uri="{BB962C8B-B14F-4D97-AF65-F5344CB8AC3E}">
        <p14:creationId xmlns:p14="http://schemas.microsoft.com/office/powerpoint/2010/main" val="392946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>
            <a:extLst>
              <a:ext uri="{FF2B5EF4-FFF2-40B4-BE49-F238E27FC236}">
                <a16:creationId xmlns:a16="http://schemas.microsoft.com/office/drawing/2014/main" id="{11C331C1-D7DE-E7AE-930B-17FB015E1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19" y="-1075514"/>
            <a:ext cx="2468399" cy="26289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26E359-5236-823D-2F45-D05B9DD2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091711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A77044-2F49-6C59-26A8-47E4F4AF26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8246" y="1397614"/>
            <a:ext cx="10917116" cy="4800963"/>
          </a:xfrm>
          <a:prstGeom prst="rect">
            <a:avLst/>
          </a:prstGeom>
        </p:spPr>
        <p:txBody>
          <a:bodyPr/>
          <a:lstStyle>
            <a:lvl1pPr marL="514350" indent="-514350">
              <a:buSzPct val="100000"/>
              <a:buFont typeface="+mj-lt"/>
              <a:buAutoNum type="arabicPeriod"/>
              <a:defRPr b="1">
                <a:solidFill>
                  <a:srgbClr val="006EA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914400" indent="-457200"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2pPr>
            <a:lvl3pPr marL="1371600" indent="-457200"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3pPr>
            <a:lvl4pPr marL="1714500" indent="-342900"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4pPr>
            <a:lvl5pPr marL="2171700" indent="-342900"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5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  <a:p>
            <a:pPr lvl="0"/>
            <a:endParaRPr lang="en-US"/>
          </a:p>
        </p:txBody>
      </p:sp>
      <p:pic>
        <p:nvPicPr>
          <p:cNvPr id="21" name="Picture 59">
            <a:extLst>
              <a:ext uri="{FF2B5EF4-FFF2-40B4-BE49-F238E27FC236}">
                <a16:creationId xmlns:a16="http://schemas.microsoft.com/office/drawing/2014/main" id="{F3CA029B-E287-75BA-D7D1-135CE2C796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7CF57B16-EEB5-2C4A-11B2-F03B6F9D34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72237588-8CF0-A4C1-B22C-2BA93D3E67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6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55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E5441-4E7E-6D77-E708-3D288A384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92"/>
            <a:ext cx="12192000" cy="68518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5273C58-6470-08B3-215C-9E0C9E777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151499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pic>
        <p:nvPicPr>
          <p:cNvPr id="47" name="Picture 11">
            <a:extLst>
              <a:ext uri="{FF2B5EF4-FFF2-40B4-BE49-F238E27FC236}">
                <a16:creationId xmlns:a16="http://schemas.microsoft.com/office/drawing/2014/main" id="{176646A3-1283-98DC-C2F0-E0B965F20A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19" y="-1075514"/>
            <a:ext cx="2468399" cy="2628900"/>
          </a:xfrm>
          <a:prstGeom prst="rect">
            <a:avLst/>
          </a:pr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D09E5CB-834A-F17E-C546-C2B24A8C9F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8246" y="1397614"/>
            <a:ext cx="10917116" cy="4800963"/>
          </a:xfrm>
          <a:prstGeom prst="rect">
            <a:avLst/>
          </a:prstGeom>
        </p:spPr>
        <p:txBody>
          <a:bodyPr/>
          <a:lstStyle>
            <a:lvl1pPr marL="0" indent="0">
              <a:buSzPct val="100000"/>
              <a:buFont typeface="+mj-lt"/>
              <a:buNone/>
              <a:defRPr b="1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914400" indent="-457200"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2pPr>
            <a:lvl3pPr marL="1371600" indent="-457200"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3pPr>
            <a:lvl4pPr marL="1714500" indent="-342900"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4pPr>
            <a:lvl5pPr marL="2171700" indent="-342900"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5pPr>
          </a:lstStyle>
          <a:p>
            <a:pPr lvl="0"/>
            <a:r>
              <a:rPr lang="en-US"/>
              <a:t>1. 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  <a:p>
            <a:pPr lvl="0"/>
            <a:endParaRPr lang="en-US"/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6FB5CA84-5929-D521-5212-9E90D85D4A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3" y="6436893"/>
            <a:ext cx="458595" cy="278692"/>
          </a:xfrm>
          <a:prstGeom prst="rect">
            <a:avLst/>
          </a:prstGeom>
        </p:spPr>
      </p:pic>
      <p:sp>
        <p:nvSpPr>
          <p:cNvPr id="56" name="Espace réservé du texte 4">
            <a:extLst>
              <a:ext uri="{FF2B5EF4-FFF2-40B4-BE49-F238E27FC236}">
                <a16:creationId xmlns:a16="http://schemas.microsoft.com/office/drawing/2014/main" id="{25DF4DCE-828F-E7D4-3481-A0DF34403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184" y="6440727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57" name="Espace réservé du texte 4">
            <a:extLst>
              <a:ext uri="{FF2B5EF4-FFF2-40B4-BE49-F238E27FC236}">
                <a16:creationId xmlns:a16="http://schemas.microsoft.com/office/drawing/2014/main" id="{FACC1B39-AC3E-EE18-33D9-76EA3BC3D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3460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8C01824-692D-46CC-D540-853133CC275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8246" y="1412386"/>
            <a:ext cx="5583116" cy="4575175"/>
          </a:xfrm>
          <a:prstGeom prst="rect">
            <a:avLst/>
          </a:prstGeom>
        </p:spPr>
        <p:txBody>
          <a:bodyPr/>
          <a:lstStyle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 para editar o texto</a:t>
            </a:r>
          </a:p>
          <a:p>
            <a:pPr lvl="1"/>
            <a:r>
              <a:rPr lang="fr-FR"/>
              <a:t>Segundo nível</a:t>
            </a:r>
          </a:p>
          <a:p>
            <a:pPr lvl="2"/>
            <a:r>
              <a:rPr lang="fr-FR"/>
              <a:t>Terceiro nível</a:t>
            </a:r>
          </a:p>
          <a:p>
            <a:pPr lvl="3"/>
            <a:r>
              <a:rPr lang="fr-FR"/>
              <a:t>Quarto nível</a:t>
            </a:r>
          </a:p>
          <a:p>
            <a:pPr lvl="4"/>
            <a:r>
              <a:rPr lang="fr-FR"/>
              <a:t>Quinto nível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B2FA976-F550-2324-72E1-88BA32857D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0126" y="1412386"/>
            <a:ext cx="5583116" cy="4575175"/>
          </a:xfrm>
          <a:prstGeom prst="rect">
            <a:avLst/>
          </a:prstGeom>
        </p:spPr>
        <p:txBody>
          <a:bodyPr/>
          <a:lstStyle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 para editar o texto</a:t>
            </a:r>
          </a:p>
          <a:p>
            <a:pPr lvl="1"/>
            <a:r>
              <a:rPr lang="fr-FR"/>
              <a:t>Segundo nível</a:t>
            </a:r>
          </a:p>
          <a:p>
            <a:pPr lvl="2"/>
            <a:r>
              <a:rPr lang="fr-FR"/>
              <a:t>Terceiro nível</a:t>
            </a:r>
          </a:p>
          <a:p>
            <a:pPr lvl="3"/>
            <a:r>
              <a:rPr lang="fr-FR"/>
              <a:t>Quarto nível</a:t>
            </a:r>
          </a:p>
          <a:p>
            <a:pPr lvl="4"/>
            <a:r>
              <a:rPr lang="fr-FR"/>
              <a:t>Quinto nível</a:t>
            </a:r>
          </a:p>
          <a:p>
            <a:pPr lvl="4"/>
            <a:endParaRPr lang="pt-B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08CD46-34B9-88CF-843F-4F6C48835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151499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8E66A-EB73-CD95-2291-E5AD31F2E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19" y="-1075514"/>
            <a:ext cx="2468399" cy="2628900"/>
          </a:xfrm>
          <a:prstGeom prst="rect">
            <a:avLst/>
          </a:prstGeom>
        </p:spPr>
      </p:pic>
      <p:pic>
        <p:nvPicPr>
          <p:cNvPr id="14" name="Picture 59">
            <a:extLst>
              <a:ext uri="{FF2B5EF4-FFF2-40B4-BE49-F238E27FC236}">
                <a16:creationId xmlns:a16="http://schemas.microsoft.com/office/drawing/2014/main" id="{4EC232A6-DF62-8A94-F1C5-B6894139FF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6E43713A-E9EE-3D1F-44F7-D2529E3B5D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C4766B59-126D-D405-4E62-9217AA348D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74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55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E5441-4E7E-6D77-E708-3D288A384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92"/>
            <a:ext cx="12192000" cy="68518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3BABF-8B9E-4615-25D8-07A3A6E667A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8246" y="1330866"/>
            <a:ext cx="5547946" cy="4700657"/>
          </a:xfrm>
          <a:prstGeom prst="rect">
            <a:avLst/>
          </a:prstGeom>
        </p:spPr>
        <p:txBody>
          <a:bodyPr/>
          <a:lstStyle>
            <a:lvl1pPr>
              <a:buClr>
                <a:srgbClr val="58C0CE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nível</a:t>
            </a:r>
            <a:endParaRPr lang="en-US"/>
          </a:p>
          <a:p>
            <a:pPr lvl="2"/>
            <a:r>
              <a:rPr lang="en-US" err="1"/>
              <a:t>Terceiro</a:t>
            </a:r>
            <a:r>
              <a:rPr lang="en-US"/>
              <a:t> </a:t>
            </a:r>
            <a:r>
              <a:rPr lang="en-US" err="1"/>
              <a:t>nível</a:t>
            </a:r>
            <a:endParaRPr lang="en-US"/>
          </a:p>
          <a:p>
            <a:pPr lvl="3"/>
            <a:r>
              <a:rPr lang="en-US"/>
              <a:t>Quarto </a:t>
            </a:r>
            <a:r>
              <a:rPr lang="en-US" err="1"/>
              <a:t>nível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nível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E276E-C32C-930E-5EE0-B36EE035096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60123" y="1330866"/>
            <a:ext cx="5547946" cy="4700657"/>
          </a:xfrm>
          <a:prstGeom prst="rect">
            <a:avLst/>
          </a:prstGeom>
        </p:spPr>
        <p:txBody>
          <a:bodyPr/>
          <a:lstStyle>
            <a:lvl1pPr>
              <a:buClr>
                <a:srgbClr val="58C0CE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nível</a:t>
            </a:r>
            <a:endParaRPr lang="en-US"/>
          </a:p>
          <a:p>
            <a:pPr lvl="2"/>
            <a:r>
              <a:rPr lang="en-US" err="1"/>
              <a:t>Terceiro</a:t>
            </a:r>
            <a:r>
              <a:rPr lang="en-US"/>
              <a:t> </a:t>
            </a:r>
            <a:r>
              <a:rPr lang="en-US" err="1"/>
              <a:t>nível</a:t>
            </a:r>
            <a:endParaRPr lang="en-US"/>
          </a:p>
          <a:p>
            <a:pPr lvl="3"/>
            <a:r>
              <a:rPr lang="en-US"/>
              <a:t>Quarto </a:t>
            </a:r>
            <a:r>
              <a:rPr lang="en-US" err="1"/>
              <a:t>nível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nível</a:t>
            </a:r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1D17A9-44F3-F1C0-459F-23A776D0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151499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4A0BE79F-F28E-E35A-FE0F-C7F5183348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19" y="-1075514"/>
            <a:ext cx="2468399" cy="26289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48F73C6-8116-38A9-FB3A-2201C09416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3" y="6436893"/>
            <a:ext cx="458595" cy="278692"/>
          </a:xfrm>
          <a:prstGeom prst="rect">
            <a:avLst/>
          </a:prstGeom>
        </p:spPr>
      </p:pic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B1FE95C2-6B7D-267A-2313-2B691765F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184" y="6440727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91412DA-6554-3CF2-3807-A1B9B60D1C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66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5;p13">
            <a:extLst>
              <a:ext uri="{FF2B5EF4-FFF2-40B4-BE49-F238E27FC236}">
                <a16:creationId xmlns:a16="http://schemas.microsoft.com/office/drawing/2014/main" id="{3F81A376-28E7-7E6E-F595-028278C1D9F1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F957159-44FA-E576-0BB3-B6501C6C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8437685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0CA5087D-B146-2CEE-7283-147C09B538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60285" y="6428027"/>
            <a:ext cx="572889" cy="26035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658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479EE-AFC8-2EFE-EC1C-A7CFBF8499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245" y="1338263"/>
            <a:ext cx="5653455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5A5E6-3620-49E7-59F8-C5470201E53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8245" y="2162175"/>
            <a:ext cx="5653455" cy="36055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 para editar o texto</a:t>
            </a:r>
          </a:p>
          <a:p>
            <a:pPr lvl="1"/>
            <a:r>
              <a:rPr lang="fr-FR"/>
              <a:t>Segundo nível</a:t>
            </a:r>
          </a:p>
          <a:p>
            <a:pPr lvl="2"/>
            <a:r>
              <a:rPr lang="fr-FR"/>
              <a:t>Terceiro nível</a:t>
            </a:r>
          </a:p>
          <a:p>
            <a:pPr lvl="3"/>
            <a:r>
              <a:rPr lang="fr-FR"/>
              <a:t>Quarto nível</a:t>
            </a:r>
          </a:p>
          <a:p>
            <a:pPr lvl="4"/>
            <a:r>
              <a:rPr lang="fr-FR"/>
              <a:t>Quinto nível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E3F823-6F3F-2976-3749-2128E5A8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151499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E08FD8-0B91-2C88-F1FD-7C1F2A1B6730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189787" y="1338263"/>
            <a:ext cx="5653455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F9551E69-DE64-F913-EC72-E6A20A1B173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189787" y="2162175"/>
            <a:ext cx="5653455" cy="36055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 marL="1828800" indent="0"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 para editar o texto</a:t>
            </a:r>
          </a:p>
          <a:p>
            <a:pPr lvl="1"/>
            <a:r>
              <a:rPr lang="fr-FR"/>
              <a:t>Segundo nível</a:t>
            </a:r>
          </a:p>
          <a:p>
            <a:pPr lvl="2"/>
            <a:r>
              <a:rPr lang="fr-FR"/>
              <a:t>Terceiro nível</a:t>
            </a:r>
          </a:p>
          <a:p>
            <a:pPr lvl="3"/>
            <a:r>
              <a:rPr lang="fr-FR"/>
              <a:t>Quarto nível</a:t>
            </a:r>
          </a:p>
          <a:p>
            <a:pPr lvl="4"/>
            <a:r>
              <a:rPr lang="fr-FR"/>
              <a:t>Quinto nível</a:t>
            </a:r>
          </a:p>
          <a:p>
            <a:pPr lvl="4"/>
            <a:endParaRPr lang="pt-BR"/>
          </a:p>
        </p:txBody>
      </p:sp>
      <p:pic>
        <p:nvPicPr>
          <p:cNvPr id="17" name="Picture 59">
            <a:extLst>
              <a:ext uri="{FF2B5EF4-FFF2-40B4-BE49-F238E27FC236}">
                <a16:creationId xmlns:a16="http://schemas.microsoft.com/office/drawing/2014/main" id="{D9E927B0-1049-FA86-7A4B-7D3AC0EBE4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CFB8ED5B-2908-B4DE-68E3-2FF00A4B1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AD778FE9-8078-6BE7-49D1-DA97B6894E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568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5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C1BB57-2461-B2FB-9226-BCC93866C9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92"/>
            <a:ext cx="12192000" cy="68518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479EE-AFC8-2EFE-EC1C-A7CFBF8499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8246" y="1267925"/>
            <a:ext cx="5622926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5A5E6-3620-49E7-59F8-C5470201E53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8246" y="2091837"/>
            <a:ext cx="5622926" cy="3699794"/>
          </a:xfrm>
          <a:prstGeom prst="rect">
            <a:avLst/>
          </a:prstGeom>
        </p:spPr>
        <p:txBody>
          <a:bodyPr/>
          <a:lstStyle>
            <a:lvl1pPr>
              <a:buClr>
                <a:srgbClr val="58C0CE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nível</a:t>
            </a:r>
            <a:endParaRPr lang="en-US"/>
          </a:p>
          <a:p>
            <a:pPr lvl="2"/>
            <a:r>
              <a:rPr lang="en-US" err="1"/>
              <a:t>Terceiro</a:t>
            </a:r>
            <a:r>
              <a:rPr lang="en-US"/>
              <a:t> </a:t>
            </a:r>
            <a:r>
              <a:rPr lang="en-US" err="1"/>
              <a:t>nível</a:t>
            </a:r>
            <a:endParaRPr lang="en-US"/>
          </a:p>
          <a:p>
            <a:pPr lvl="3"/>
            <a:r>
              <a:rPr lang="en-US"/>
              <a:t>Quarto </a:t>
            </a:r>
            <a:r>
              <a:rPr lang="en-US" err="1"/>
              <a:t>nível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nível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B4707-DE4D-F17E-60A0-440D5E81477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39858" y="1267925"/>
            <a:ext cx="5622926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C3FAA-36F5-DB56-3978-38F45A3AF36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9858" y="2091837"/>
            <a:ext cx="5622926" cy="3699794"/>
          </a:xfrm>
          <a:prstGeom prst="rect">
            <a:avLst/>
          </a:prstGeom>
        </p:spPr>
        <p:txBody>
          <a:bodyPr/>
          <a:lstStyle>
            <a:lvl1pPr>
              <a:buClr>
                <a:srgbClr val="58C0CE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3pPr>
            <a:lvl4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4pPr>
            <a:lvl5pPr>
              <a:buClr>
                <a:srgbClr val="58C0CE"/>
              </a:buCl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nível</a:t>
            </a:r>
            <a:endParaRPr lang="en-US"/>
          </a:p>
          <a:p>
            <a:pPr lvl="2"/>
            <a:r>
              <a:rPr lang="en-US" err="1"/>
              <a:t>Terceiro</a:t>
            </a:r>
            <a:r>
              <a:rPr lang="en-US"/>
              <a:t> </a:t>
            </a:r>
            <a:r>
              <a:rPr lang="en-US" err="1"/>
              <a:t>nível</a:t>
            </a:r>
            <a:endParaRPr lang="en-US"/>
          </a:p>
          <a:p>
            <a:pPr lvl="3"/>
            <a:r>
              <a:rPr lang="en-US"/>
              <a:t>Quarto </a:t>
            </a:r>
            <a:r>
              <a:rPr lang="en-US" err="1"/>
              <a:t>nível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nível</a:t>
            </a:r>
            <a:endParaRPr lang="pt-BR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8B7E57B-927A-94BF-8608-CEDCB7138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246" y="156924"/>
            <a:ext cx="1151499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AE8DCBA-E3A7-4B7B-AE0E-947424435B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3" y="6436893"/>
            <a:ext cx="458595" cy="278692"/>
          </a:xfrm>
          <a:prstGeom prst="rect">
            <a:avLst/>
          </a:prstGeom>
        </p:spPr>
      </p:pic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0B47EBE2-BB9E-C507-5EDE-B1B1659E21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184" y="6440727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09CB8CFB-0AD2-F5D0-101E-F9DB8E632C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249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figur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26948E7-7C19-22FE-5719-D926A47056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33846" y="1"/>
            <a:ext cx="5158154" cy="6858000"/>
          </a:xfrm>
          <a:custGeom>
            <a:avLst/>
            <a:gdLst>
              <a:gd name="connsiteX0" fmla="*/ 0 w 6665818"/>
              <a:gd name="connsiteY0" fmla="*/ 6029327 h 6858000"/>
              <a:gd name="connsiteX1" fmla="*/ 805461 w 6665818"/>
              <a:gd name="connsiteY1" fmla="*/ 6029327 h 6858000"/>
              <a:gd name="connsiteX2" fmla="*/ 805461 w 6665818"/>
              <a:gd name="connsiteY2" fmla="*/ 6858000 h 6858000"/>
              <a:gd name="connsiteX3" fmla="*/ 0 w 6665818"/>
              <a:gd name="connsiteY3" fmla="*/ 6858000 h 6858000"/>
              <a:gd name="connsiteX4" fmla="*/ 0 w 6665818"/>
              <a:gd name="connsiteY4" fmla="*/ 4426153 h 6858000"/>
              <a:gd name="connsiteX5" fmla="*/ 805461 w 6665818"/>
              <a:gd name="connsiteY5" fmla="*/ 4426153 h 6858000"/>
              <a:gd name="connsiteX6" fmla="*/ 805461 w 6665818"/>
              <a:gd name="connsiteY6" fmla="*/ 5254847 h 6858000"/>
              <a:gd name="connsiteX7" fmla="*/ 0 w 6665818"/>
              <a:gd name="connsiteY7" fmla="*/ 5254847 h 6858000"/>
              <a:gd name="connsiteX8" fmla="*/ 0 w 6665818"/>
              <a:gd name="connsiteY8" fmla="*/ 1607047 h 6858000"/>
              <a:gd name="connsiteX9" fmla="*/ 805461 w 6665818"/>
              <a:gd name="connsiteY9" fmla="*/ 1607047 h 6858000"/>
              <a:gd name="connsiteX10" fmla="*/ 805461 w 6665818"/>
              <a:gd name="connsiteY10" fmla="*/ 2435741 h 6858000"/>
              <a:gd name="connsiteX11" fmla="*/ 0 w 6665818"/>
              <a:gd name="connsiteY11" fmla="*/ 2435741 h 6858000"/>
              <a:gd name="connsiteX12" fmla="*/ 2423859 w 6665818"/>
              <a:gd name="connsiteY12" fmla="*/ 3874 h 6858000"/>
              <a:gd name="connsiteX13" fmla="*/ 6665818 w 6665818"/>
              <a:gd name="connsiteY13" fmla="*/ 3874 h 6858000"/>
              <a:gd name="connsiteX14" fmla="*/ 6665818 w 6665818"/>
              <a:gd name="connsiteY14" fmla="*/ 6858000 h 6858000"/>
              <a:gd name="connsiteX15" fmla="*/ 3237063 w 6665818"/>
              <a:gd name="connsiteY15" fmla="*/ 6858000 h 6858000"/>
              <a:gd name="connsiteX16" fmla="*/ 3237063 w 6665818"/>
              <a:gd name="connsiteY16" fmla="*/ 6068051 h 6858000"/>
              <a:gd name="connsiteX17" fmla="*/ 2439612 w 6665818"/>
              <a:gd name="connsiteY17" fmla="*/ 6068051 h 6858000"/>
              <a:gd name="connsiteX18" fmla="*/ 2439612 w 6665818"/>
              <a:gd name="connsiteY18" fmla="*/ 6858000 h 6858000"/>
              <a:gd name="connsiteX19" fmla="*/ 1634153 w 6665818"/>
              <a:gd name="connsiteY19" fmla="*/ 6858000 h 6858000"/>
              <a:gd name="connsiteX20" fmla="*/ 1634153 w 6665818"/>
              <a:gd name="connsiteY20" fmla="*/ 6068051 h 6858000"/>
              <a:gd name="connsiteX21" fmla="*/ 820949 w 6665818"/>
              <a:gd name="connsiteY21" fmla="*/ 6068051 h 6858000"/>
              <a:gd name="connsiteX22" fmla="*/ 820949 w 6665818"/>
              <a:gd name="connsiteY22" fmla="*/ 5239357 h 6858000"/>
              <a:gd name="connsiteX23" fmla="*/ 1634153 w 6665818"/>
              <a:gd name="connsiteY23" fmla="*/ 5239357 h 6858000"/>
              <a:gd name="connsiteX24" fmla="*/ 1634153 w 6665818"/>
              <a:gd name="connsiteY24" fmla="*/ 4449388 h 6858000"/>
              <a:gd name="connsiteX25" fmla="*/ 813204 w 6665818"/>
              <a:gd name="connsiteY25" fmla="*/ 4449388 h 6858000"/>
              <a:gd name="connsiteX26" fmla="*/ 813204 w 6665818"/>
              <a:gd name="connsiteY26" fmla="*/ 3636183 h 6858000"/>
              <a:gd name="connsiteX27" fmla="*/ 0 w 6665818"/>
              <a:gd name="connsiteY27" fmla="*/ 3636183 h 6858000"/>
              <a:gd name="connsiteX28" fmla="*/ 0 w 6665818"/>
              <a:gd name="connsiteY28" fmla="*/ 3233452 h 6858000"/>
              <a:gd name="connsiteX29" fmla="*/ 813204 w 6665818"/>
              <a:gd name="connsiteY29" fmla="*/ 3233452 h 6858000"/>
              <a:gd name="connsiteX30" fmla="*/ 813204 w 6665818"/>
              <a:gd name="connsiteY30" fmla="*/ 2397017 h 6858000"/>
              <a:gd name="connsiteX31" fmla="*/ 1634153 w 6665818"/>
              <a:gd name="connsiteY31" fmla="*/ 2397017 h 6858000"/>
              <a:gd name="connsiteX32" fmla="*/ 1634153 w 6665818"/>
              <a:gd name="connsiteY32" fmla="*/ 1607048 h 6858000"/>
              <a:gd name="connsiteX33" fmla="*/ 813204 w 6665818"/>
              <a:gd name="connsiteY33" fmla="*/ 1607048 h 6858000"/>
              <a:gd name="connsiteX34" fmla="*/ 813204 w 6665818"/>
              <a:gd name="connsiteY34" fmla="*/ 793844 h 6858000"/>
              <a:gd name="connsiteX35" fmla="*/ 2423859 w 6665818"/>
              <a:gd name="connsiteY35" fmla="*/ 793844 h 6858000"/>
              <a:gd name="connsiteX36" fmla="*/ 0 w 6665818"/>
              <a:gd name="connsiteY36" fmla="*/ 0 h 6858000"/>
              <a:gd name="connsiteX37" fmla="*/ 805461 w 6665818"/>
              <a:gd name="connsiteY37" fmla="*/ 0 h 6858000"/>
              <a:gd name="connsiteX38" fmla="*/ 805461 w 6665818"/>
              <a:gd name="connsiteY38" fmla="*/ 828693 h 6858000"/>
              <a:gd name="connsiteX39" fmla="*/ 0 w 6665818"/>
              <a:gd name="connsiteY39" fmla="*/ 8286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665818" h="6858000">
                <a:moveTo>
                  <a:pt x="0" y="6029327"/>
                </a:moveTo>
                <a:lnTo>
                  <a:pt x="805461" y="6029327"/>
                </a:lnTo>
                <a:lnTo>
                  <a:pt x="805461" y="6858000"/>
                </a:lnTo>
                <a:lnTo>
                  <a:pt x="0" y="6858000"/>
                </a:lnTo>
                <a:close/>
                <a:moveTo>
                  <a:pt x="0" y="4426153"/>
                </a:moveTo>
                <a:lnTo>
                  <a:pt x="805461" y="4426153"/>
                </a:lnTo>
                <a:lnTo>
                  <a:pt x="805461" y="5254847"/>
                </a:lnTo>
                <a:lnTo>
                  <a:pt x="0" y="5254847"/>
                </a:lnTo>
                <a:close/>
                <a:moveTo>
                  <a:pt x="0" y="1607047"/>
                </a:moveTo>
                <a:lnTo>
                  <a:pt x="805461" y="1607047"/>
                </a:lnTo>
                <a:lnTo>
                  <a:pt x="805461" y="2435741"/>
                </a:lnTo>
                <a:lnTo>
                  <a:pt x="0" y="2435741"/>
                </a:lnTo>
                <a:close/>
                <a:moveTo>
                  <a:pt x="2423859" y="3874"/>
                </a:moveTo>
                <a:lnTo>
                  <a:pt x="6665818" y="3874"/>
                </a:lnTo>
                <a:lnTo>
                  <a:pt x="6665818" y="6858000"/>
                </a:lnTo>
                <a:lnTo>
                  <a:pt x="3237063" y="6858000"/>
                </a:lnTo>
                <a:lnTo>
                  <a:pt x="3237063" y="6068051"/>
                </a:lnTo>
                <a:lnTo>
                  <a:pt x="2439612" y="6068051"/>
                </a:lnTo>
                <a:lnTo>
                  <a:pt x="2439612" y="6858000"/>
                </a:lnTo>
                <a:lnTo>
                  <a:pt x="1634153" y="6858000"/>
                </a:lnTo>
                <a:lnTo>
                  <a:pt x="1634153" y="6068051"/>
                </a:lnTo>
                <a:lnTo>
                  <a:pt x="820949" y="6068051"/>
                </a:lnTo>
                <a:lnTo>
                  <a:pt x="820949" y="5239357"/>
                </a:lnTo>
                <a:lnTo>
                  <a:pt x="1634153" y="5239357"/>
                </a:lnTo>
                <a:lnTo>
                  <a:pt x="1634153" y="4449388"/>
                </a:lnTo>
                <a:lnTo>
                  <a:pt x="813204" y="4449388"/>
                </a:lnTo>
                <a:lnTo>
                  <a:pt x="813204" y="3636183"/>
                </a:lnTo>
                <a:lnTo>
                  <a:pt x="0" y="3636183"/>
                </a:lnTo>
                <a:lnTo>
                  <a:pt x="0" y="3233452"/>
                </a:lnTo>
                <a:lnTo>
                  <a:pt x="813204" y="3233452"/>
                </a:lnTo>
                <a:lnTo>
                  <a:pt x="813204" y="2397017"/>
                </a:lnTo>
                <a:lnTo>
                  <a:pt x="1634153" y="2397017"/>
                </a:lnTo>
                <a:lnTo>
                  <a:pt x="1634153" y="1607048"/>
                </a:lnTo>
                <a:lnTo>
                  <a:pt x="813204" y="1607048"/>
                </a:lnTo>
                <a:lnTo>
                  <a:pt x="813204" y="793844"/>
                </a:lnTo>
                <a:lnTo>
                  <a:pt x="2423859" y="793844"/>
                </a:lnTo>
                <a:close/>
                <a:moveTo>
                  <a:pt x="0" y="0"/>
                </a:moveTo>
                <a:lnTo>
                  <a:pt x="805461" y="0"/>
                </a:lnTo>
                <a:lnTo>
                  <a:pt x="805461" y="828693"/>
                </a:lnTo>
                <a:lnTo>
                  <a:pt x="0" y="8286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pt-BR"/>
              <a:t>Clique para inserir imagem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D4B225-D33E-A750-3B3C-FF55C47B043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8246" y="1412386"/>
            <a:ext cx="6186854" cy="4575175"/>
          </a:xfrm>
          <a:prstGeom prst="rect">
            <a:avLst/>
          </a:prstGeom>
        </p:spPr>
        <p:txBody>
          <a:bodyPr/>
          <a:lstStyle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nível</a:t>
            </a:r>
            <a:endParaRPr lang="en-US"/>
          </a:p>
          <a:p>
            <a:pPr lvl="2"/>
            <a:r>
              <a:rPr lang="en-US" err="1"/>
              <a:t>Terceiro</a:t>
            </a:r>
            <a:r>
              <a:rPr lang="en-US"/>
              <a:t> </a:t>
            </a:r>
            <a:r>
              <a:rPr lang="en-US" err="1"/>
              <a:t>nível</a:t>
            </a:r>
            <a:endParaRPr lang="en-US"/>
          </a:p>
          <a:p>
            <a:pPr lvl="3"/>
            <a:r>
              <a:rPr lang="en-US"/>
              <a:t>Quarto </a:t>
            </a:r>
            <a:r>
              <a:rPr lang="en-US" err="1"/>
              <a:t>nível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nível</a:t>
            </a:r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0D088D-4906-1F0D-6EB2-3DA877CE5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7" y="156924"/>
            <a:ext cx="6186854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pic>
        <p:nvPicPr>
          <p:cNvPr id="11" name="Picture 59">
            <a:extLst>
              <a:ext uri="{FF2B5EF4-FFF2-40B4-BE49-F238E27FC236}">
                <a16:creationId xmlns:a16="http://schemas.microsoft.com/office/drawing/2014/main" id="{907453B6-67B1-8BF6-540D-653FA11FA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3E1B3C16-3AE3-F011-A802-F00FC95E4B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1E6DBBA6-9970-CFCB-0E78-6B396276EE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787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figur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26948E7-7C19-22FE-5719-D926A47056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0" y="1"/>
            <a:ext cx="4932485" cy="6858000"/>
          </a:xfrm>
          <a:custGeom>
            <a:avLst/>
            <a:gdLst>
              <a:gd name="connsiteX0" fmla="*/ 0 w 6665818"/>
              <a:gd name="connsiteY0" fmla="*/ 6029327 h 6858000"/>
              <a:gd name="connsiteX1" fmla="*/ 805461 w 6665818"/>
              <a:gd name="connsiteY1" fmla="*/ 6029327 h 6858000"/>
              <a:gd name="connsiteX2" fmla="*/ 805461 w 6665818"/>
              <a:gd name="connsiteY2" fmla="*/ 6858000 h 6858000"/>
              <a:gd name="connsiteX3" fmla="*/ 0 w 6665818"/>
              <a:gd name="connsiteY3" fmla="*/ 6858000 h 6858000"/>
              <a:gd name="connsiteX4" fmla="*/ 0 w 6665818"/>
              <a:gd name="connsiteY4" fmla="*/ 4426153 h 6858000"/>
              <a:gd name="connsiteX5" fmla="*/ 805461 w 6665818"/>
              <a:gd name="connsiteY5" fmla="*/ 4426153 h 6858000"/>
              <a:gd name="connsiteX6" fmla="*/ 805461 w 6665818"/>
              <a:gd name="connsiteY6" fmla="*/ 5254847 h 6858000"/>
              <a:gd name="connsiteX7" fmla="*/ 0 w 6665818"/>
              <a:gd name="connsiteY7" fmla="*/ 5254847 h 6858000"/>
              <a:gd name="connsiteX8" fmla="*/ 0 w 6665818"/>
              <a:gd name="connsiteY8" fmla="*/ 1607047 h 6858000"/>
              <a:gd name="connsiteX9" fmla="*/ 805461 w 6665818"/>
              <a:gd name="connsiteY9" fmla="*/ 1607047 h 6858000"/>
              <a:gd name="connsiteX10" fmla="*/ 805461 w 6665818"/>
              <a:gd name="connsiteY10" fmla="*/ 2435741 h 6858000"/>
              <a:gd name="connsiteX11" fmla="*/ 0 w 6665818"/>
              <a:gd name="connsiteY11" fmla="*/ 2435741 h 6858000"/>
              <a:gd name="connsiteX12" fmla="*/ 2423859 w 6665818"/>
              <a:gd name="connsiteY12" fmla="*/ 3874 h 6858000"/>
              <a:gd name="connsiteX13" fmla="*/ 6665818 w 6665818"/>
              <a:gd name="connsiteY13" fmla="*/ 3874 h 6858000"/>
              <a:gd name="connsiteX14" fmla="*/ 6665818 w 6665818"/>
              <a:gd name="connsiteY14" fmla="*/ 6858000 h 6858000"/>
              <a:gd name="connsiteX15" fmla="*/ 3237063 w 6665818"/>
              <a:gd name="connsiteY15" fmla="*/ 6858000 h 6858000"/>
              <a:gd name="connsiteX16" fmla="*/ 3237063 w 6665818"/>
              <a:gd name="connsiteY16" fmla="*/ 6068051 h 6858000"/>
              <a:gd name="connsiteX17" fmla="*/ 2439612 w 6665818"/>
              <a:gd name="connsiteY17" fmla="*/ 6068051 h 6858000"/>
              <a:gd name="connsiteX18" fmla="*/ 2439612 w 6665818"/>
              <a:gd name="connsiteY18" fmla="*/ 6858000 h 6858000"/>
              <a:gd name="connsiteX19" fmla="*/ 1634153 w 6665818"/>
              <a:gd name="connsiteY19" fmla="*/ 6858000 h 6858000"/>
              <a:gd name="connsiteX20" fmla="*/ 1634153 w 6665818"/>
              <a:gd name="connsiteY20" fmla="*/ 6068051 h 6858000"/>
              <a:gd name="connsiteX21" fmla="*/ 820949 w 6665818"/>
              <a:gd name="connsiteY21" fmla="*/ 6068051 h 6858000"/>
              <a:gd name="connsiteX22" fmla="*/ 820949 w 6665818"/>
              <a:gd name="connsiteY22" fmla="*/ 5239357 h 6858000"/>
              <a:gd name="connsiteX23" fmla="*/ 1634153 w 6665818"/>
              <a:gd name="connsiteY23" fmla="*/ 5239357 h 6858000"/>
              <a:gd name="connsiteX24" fmla="*/ 1634153 w 6665818"/>
              <a:gd name="connsiteY24" fmla="*/ 4449388 h 6858000"/>
              <a:gd name="connsiteX25" fmla="*/ 813204 w 6665818"/>
              <a:gd name="connsiteY25" fmla="*/ 4449388 h 6858000"/>
              <a:gd name="connsiteX26" fmla="*/ 813204 w 6665818"/>
              <a:gd name="connsiteY26" fmla="*/ 3636183 h 6858000"/>
              <a:gd name="connsiteX27" fmla="*/ 0 w 6665818"/>
              <a:gd name="connsiteY27" fmla="*/ 3636183 h 6858000"/>
              <a:gd name="connsiteX28" fmla="*/ 0 w 6665818"/>
              <a:gd name="connsiteY28" fmla="*/ 3233452 h 6858000"/>
              <a:gd name="connsiteX29" fmla="*/ 813204 w 6665818"/>
              <a:gd name="connsiteY29" fmla="*/ 3233452 h 6858000"/>
              <a:gd name="connsiteX30" fmla="*/ 813204 w 6665818"/>
              <a:gd name="connsiteY30" fmla="*/ 2397017 h 6858000"/>
              <a:gd name="connsiteX31" fmla="*/ 1634153 w 6665818"/>
              <a:gd name="connsiteY31" fmla="*/ 2397017 h 6858000"/>
              <a:gd name="connsiteX32" fmla="*/ 1634153 w 6665818"/>
              <a:gd name="connsiteY32" fmla="*/ 1607048 h 6858000"/>
              <a:gd name="connsiteX33" fmla="*/ 813204 w 6665818"/>
              <a:gd name="connsiteY33" fmla="*/ 1607048 h 6858000"/>
              <a:gd name="connsiteX34" fmla="*/ 813204 w 6665818"/>
              <a:gd name="connsiteY34" fmla="*/ 793844 h 6858000"/>
              <a:gd name="connsiteX35" fmla="*/ 2423859 w 6665818"/>
              <a:gd name="connsiteY35" fmla="*/ 793844 h 6858000"/>
              <a:gd name="connsiteX36" fmla="*/ 0 w 6665818"/>
              <a:gd name="connsiteY36" fmla="*/ 0 h 6858000"/>
              <a:gd name="connsiteX37" fmla="*/ 805461 w 6665818"/>
              <a:gd name="connsiteY37" fmla="*/ 0 h 6858000"/>
              <a:gd name="connsiteX38" fmla="*/ 805461 w 6665818"/>
              <a:gd name="connsiteY38" fmla="*/ 828693 h 6858000"/>
              <a:gd name="connsiteX39" fmla="*/ 0 w 6665818"/>
              <a:gd name="connsiteY39" fmla="*/ 8286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665818" h="6858000">
                <a:moveTo>
                  <a:pt x="0" y="6029327"/>
                </a:moveTo>
                <a:lnTo>
                  <a:pt x="805461" y="6029327"/>
                </a:lnTo>
                <a:lnTo>
                  <a:pt x="805461" y="6858000"/>
                </a:lnTo>
                <a:lnTo>
                  <a:pt x="0" y="6858000"/>
                </a:lnTo>
                <a:close/>
                <a:moveTo>
                  <a:pt x="0" y="4426153"/>
                </a:moveTo>
                <a:lnTo>
                  <a:pt x="805461" y="4426153"/>
                </a:lnTo>
                <a:lnTo>
                  <a:pt x="805461" y="5254847"/>
                </a:lnTo>
                <a:lnTo>
                  <a:pt x="0" y="5254847"/>
                </a:lnTo>
                <a:close/>
                <a:moveTo>
                  <a:pt x="0" y="1607047"/>
                </a:moveTo>
                <a:lnTo>
                  <a:pt x="805461" y="1607047"/>
                </a:lnTo>
                <a:lnTo>
                  <a:pt x="805461" y="2435741"/>
                </a:lnTo>
                <a:lnTo>
                  <a:pt x="0" y="2435741"/>
                </a:lnTo>
                <a:close/>
                <a:moveTo>
                  <a:pt x="2423859" y="3874"/>
                </a:moveTo>
                <a:lnTo>
                  <a:pt x="6665818" y="3874"/>
                </a:lnTo>
                <a:lnTo>
                  <a:pt x="6665818" y="6858000"/>
                </a:lnTo>
                <a:lnTo>
                  <a:pt x="3237063" y="6858000"/>
                </a:lnTo>
                <a:lnTo>
                  <a:pt x="3237063" y="6068051"/>
                </a:lnTo>
                <a:lnTo>
                  <a:pt x="2439612" y="6068051"/>
                </a:lnTo>
                <a:lnTo>
                  <a:pt x="2439612" y="6858000"/>
                </a:lnTo>
                <a:lnTo>
                  <a:pt x="1634153" y="6858000"/>
                </a:lnTo>
                <a:lnTo>
                  <a:pt x="1634153" y="6068051"/>
                </a:lnTo>
                <a:lnTo>
                  <a:pt x="820949" y="6068051"/>
                </a:lnTo>
                <a:lnTo>
                  <a:pt x="820949" y="5239357"/>
                </a:lnTo>
                <a:lnTo>
                  <a:pt x="1634153" y="5239357"/>
                </a:lnTo>
                <a:lnTo>
                  <a:pt x="1634153" y="4449388"/>
                </a:lnTo>
                <a:lnTo>
                  <a:pt x="813204" y="4449388"/>
                </a:lnTo>
                <a:lnTo>
                  <a:pt x="813204" y="3636183"/>
                </a:lnTo>
                <a:lnTo>
                  <a:pt x="0" y="3636183"/>
                </a:lnTo>
                <a:lnTo>
                  <a:pt x="0" y="3233452"/>
                </a:lnTo>
                <a:lnTo>
                  <a:pt x="813204" y="3233452"/>
                </a:lnTo>
                <a:lnTo>
                  <a:pt x="813204" y="2397017"/>
                </a:lnTo>
                <a:lnTo>
                  <a:pt x="1634153" y="2397017"/>
                </a:lnTo>
                <a:lnTo>
                  <a:pt x="1634153" y="1607048"/>
                </a:lnTo>
                <a:lnTo>
                  <a:pt x="813204" y="1607048"/>
                </a:lnTo>
                <a:lnTo>
                  <a:pt x="813204" y="793844"/>
                </a:lnTo>
                <a:lnTo>
                  <a:pt x="2423859" y="793844"/>
                </a:lnTo>
                <a:close/>
                <a:moveTo>
                  <a:pt x="0" y="0"/>
                </a:moveTo>
                <a:lnTo>
                  <a:pt x="805461" y="0"/>
                </a:lnTo>
                <a:lnTo>
                  <a:pt x="805461" y="828693"/>
                </a:lnTo>
                <a:lnTo>
                  <a:pt x="0" y="8286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28A9C6-B6A8-F38E-F487-99F4D967761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331063" y="1412386"/>
            <a:ext cx="6520967" cy="4575175"/>
          </a:xfrm>
          <a:prstGeom prst="rect">
            <a:avLst/>
          </a:prstGeom>
        </p:spPr>
        <p:txBody>
          <a:bodyPr/>
          <a:lstStyle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nível</a:t>
            </a:r>
            <a:endParaRPr lang="en-US"/>
          </a:p>
          <a:p>
            <a:pPr lvl="2"/>
            <a:r>
              <a:rPr lang="en-US" err="1"/>
              <a:t>Terceiro</a:t>
            </a:r>
            <a:r>
              <a:rPr lang="en-US"/>
              <a:t> </a:t>
            </a:r>
            <a:r>
              <a:rPr lang="en-US" err="1"/>
              <a:t>nível</a:t>
            </a:r>
            <a:endParaRPr lang="en-US"/>
          </a:p>
          <a:p>
            <a:pPr lvl="3"/>
            <a:r>
              <a:rPr lang="en-US"/>
              <a:t>Quarto </a:t>
            </a:r>
            <a:r>
              <a:rPr lang="en-US" err="1"/>
              <a:t>nível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nível</a:t>
            </a:r>
            <a:endParaRPr lang="pt-B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970A49-C5D2-E750-097F-3EA01F8C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064" y="156924"/>
            <a:ext cx="6520967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249D3812-D495-D9D0-B2B9-549475CB0E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7462" y="6440727"/>
            <a:ext cx="5820506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7BB4AC16-4A8C-218B-BCE7-48175AEC94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49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_opca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361A60-FA07-894C-159B-3B89D45B2B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01" y="1"/>
            <a:ext cx="2468399" cy="26289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B2B8A6D-AAB8-BBBA-1D7A-AF76B55B8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3542" y="2520055"/>
            <a:ext cx="9933603" cy="12149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223D7C"/>
                </a:solidFill>
                <a:latin typeface="Poppins Black" panose="00000A00000000000000" pitchFamily="2" charset="0"/>
                <a:cs typeface="Poppins Black" panose="00000A00000000000000" pitchFamily="2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D9932B77-2392-4698-A2C8-B3F02300C9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3542" y="3882676"/>
            <a:ext cx="9933603" cy="336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6EA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Nome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6121252D-AFE4-7959-1C3E-1EF773FEF0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542" y="4365193"/>
            <a:ext cx="9933603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1">
                <a:solidFill>
                  <a:srgbClr val="006EAC"/>
                </a:solidFill>
              </a:defRPr>
            </a:lvl1pPr>
          </a:lstStyle>
          <a:p>
            <a:pPr lvl="0"/>
            <a:r>
              <a:rPr lang="fr-FR"/>
              <a:t>Departamento</a:t>
            </a:r>
          </a:p>
        </p:txBody>
      </p:sp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506DD3B1-AE69-4EDE-AE3E-4A5ED14C4E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543" y="6440727"/>
            <a:ext cx="10454426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– 2025</a:t>
            </a:r>
          </a:p>
          <a:p>
            <a:pPr lvl="0"/>
            <a:endParaRPr lang="fr-FR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5D390DC-2244-1651-AFDC-F4B64ACB47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C88D4CAD-74C8-48F1-A8CA-032A774917D1}" type="slidenum">
              <a:rPr lang="fr-FR" smtClean="0"/>
              <a:t>‹nº›</a:t>
            </a:fld>
            <a:endParaRPr lang="fr-FR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25B92836-56AC-C472-C4AB-5837EBE851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2" y="479658"/>
            <a:ext cx="1461813" cy="8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95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55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figur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29C5-39EA-D840-781D-C0083085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69" y="2272310"/>
            <a:ext cx="11528105" cy="757859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76120-2291-0DE7-D9B5-4BF0311F77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0" y="0"/>
            <a:ext cx="11906174" cy="2033220"/>
          </a:xfrm>
          <a:custGeom>
            <a:avLst/>
            <a:gdLst>
              <a:gd name="connsiteX0" fmla="*/ 420479 w 12192000"/>
              <a:gd name="connsiteY0" fmla="*/ 1194078 h 2033220"/>
              <a:gd name="connsiteX1" fmla="*/ 420479 w 12192000"/>
              <a:gd name="connsiteY1" fmla="*/ 1612741 h 2033220"/>
              <a:gd name="connsiteX2" fmla="*/ 834111 w 12192000"/>
              <a:gd name="connsiteY2" fmla="*/ 1612741 h 2033220"/>
              <a:gd name="connsiteX3" fmla="*/ 834111 w 12192000"/>
              <a:gd name="connsiteY3" fmla="*/ 1194078 h 2033220"/>
              <a:gd name="connsiteX4" fmla="*/ 420481 w 12192000"/>
              <a:gd name="connsiteY4" fmla="*/ 0 h 2033220"/>
              <a:gd name="connsiteX5" fmla="*/ 12192000 w 12192000"/>
              <a:gd name="connsiteY5" fmla="*/ 0 h 2033220"/>
              <a:gd name="connsiteX6" fmla="*/ 12192000 w 12192000"/>
              <a:gd name="connsiteY6" fmla="*/ 2032311 h 2033220"/>
              <a:gd name="connsiteX7" fmla="*/ 840959 w 12192000"/>
              <a:gd name="connsiteY7" fmla="*/ 2032311 h 2033220"/>
              <a:gd name="connsiteX8" fmla="*/ 840959 w 12192000"/>
              <a:gd name="connsiteY8" fmla="*/ 2033220 h 2033220"/>
              <a:gd name="connsiteX9" fmla="*/ 420479 w 12192000"/>
              <a:gd name="connsiteY9" fmla="*/ 2033220 h 2033220"/>
              <a:gd name="connsiteX10" fmla="*/ 420479 w 12192000"/>
              <a:gd name="connsiteY10" fmla="*/ 1613650 h 2033220"/>
              <a:gd name="connsiteX11" fmla="*/ 0 w 12192000"/>
              <a:gd name="connsiteY11" fmla="*/ 1613650 h 2033220"/>
              <a:gd name="connsiteX12" fmla="*/ 0 w 12192000"/>
              <a:gd name="connsiteY12" fmla="*/ 1193171 h 2033220"/>
              <a:gd name="connsiteX13" fmla="*/ 420479 w 12192000"/>
              <a:gd name="connsiteY13" fmla="*/ 1193171 h 2033220"/>
              <a:gd name="connsiteX14" fmla="*/ 420479 w 12192000"/>
              <a:gd name="connsiteY14" fmla="*/ 774506 h 2033220"/>
              <a:gd name="connsiteX15" fmla="*/ 0 w 12192000"/>
              <a:gd name="connsiteY15" fmla="*/ 774506 h 2033220"/>
              <a:gd name="connsiteX16" fmla="*/ 0 w 12192000"/>
              <a:gd name="connsiteY16" fmla="*/ 354027 h 2033220"/>
              <a:gd name="connsiteX17" fmla="*/ 420479 w 12192000"/>
              <a:gd name="connsiteY17" fmla="*/ 354027 h 2033220"/>
              <a:gd name="connsiteX18" fmla="*/ 420479 w 12192000"/>
              <a:gd name="connsiteY18" fmla="*/ 773599 h 2033220"/>
              <a:gd name="connsiteX19" fmla="*/ 834111 w 12192000"/>
              <a:gd name="connsiteY19" fmla="*/ 773599 h 2033220"/>
              <a:gd name="connsiteX20" fmla="*/ 834111 w 12192000"/>
              <a:gd name="connsiteY20" fmla="*/ 354935 h 2033220"/>
              <a:gd name="connsiteX21" fmla="*/ 420481 w 12192000"/>
              <a:gd name="connsiteY21" fmla="*/ 354935 h 203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2033220">
                <a:moveTo>
                  <a:pt x="420479" y="1194078"/>
                </a:moveTo>
                <a:lnTo>
                  <a:pt x="420479" y="1612741"/>
                </a:lnTo>
                <a:lnTo>
                  <a:pt x="834111" y="1612741"/>
                </a:lnTo>
                <a:lnTo>
                  <a:pt x="834111" y="1194078"/>
                </a:lnTo>
                <a:close/>
                <a:moveTo>
                  <a:pt x="420481" y="0"/>
                </a:moveTo>
                <a:lnTo>
                  <a:pt x="12192000" y="0"/>
                </a:lnTo>
                <a:lnTo>
                  <a:pt x="12192000" y="2032311"/>
                </a:lnTo>
                <a:lnTo>
                  <a:pt x="840959" y="2032311"/>
                </a:lnTo>
                <a:lnTo>
                  <a:pt x="840959" y="2033220"/>
                </a:lnTo>
                <a:lnTo>
                  <a:pt x="420479" y="2033220"/>
                </a:lnTo>
                <a:lnTo>
                  <a:pt x="420479" y="1613650"/>
                </a:lnTo>
                <a:lnTo>
                  <a:pt x="0" y="1613650"/>
                </a:lnTo>
                <a:lnTo>
                  <a:pt x="0" y="1193171"/>
                </a:lnTo>
                <a:lnTo>
                  <a:pt x="420479" y="1193171"/>
                </a:lnTo>
                <a:lnTo>
                  <a:pt x="420479" y="774506"/>
                </a:lnTo>
                <a:lnTo>
                  <a:pt x="0" y="774506"/>
                </a:lnTo>
                <a:lnTo>
                  <a:pt x="0" y="354027"/>
                </a:lnTo>
                <a:lnTo>
                  <a:pt x="420479" y="354027"/>
                </a:lnTo>
                <a:lnTo>
                  <a:pt x="420479" y="773599"/>
                </a:lnTo>
                <a:lnTo>
                  <a:pt x="834111" y="773599"/>
                </a:lnTo>
                <a:lnTo>
                  <a:pt x="834111" y="354935"/>
                </a:lnTo>
                <a:lnTo>
                  <a:pt x="420481" y="35493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r>
              <a:rPr lang="pt-BR"/>
              <a:t>Clique para inserir imagem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E3270C-03F1-2D14-76DA-49CD59734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8068" y="3112839"/>
            <a:ext cx="11528105" cy="2859336"/>
          </a:xfrm>
          <a:prstGeom prst="rect">
            <a:avLst/>
          </a:prstGeom>
        </p:spPr>
        <p:txBody>
          <a:bodyPr/>
          <a:lstStyle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nível</a:t>
            </a:r>
            <a:endParaRPr lang="en-US"/>
          </a:p>
          <a:p>
            <a:pPr lvl="2"/>
            <a:r>
              <a:rPr lang="en-US" err="1"/>
              <a:t>Terceiro</a:t>
            </a:r>
            <a:r>
              <a:rPr lang="en-US"/>
              <a:t> </a:t>
            </a:r>
            <a:r>
              <a:rPr lang="en-US" err="1"/>
              <a:t>nível</a:t>
            </a:r>
            <a:endParaRPr lang="en-US"/>
          </a:p>
          <a:p>
            <a:pPr lvl="3"/>
            <a:r>
              <a:rPr lang="en-US"/>
              <a:t>Quarto </a:t>
            </a:r>
            <a:r>
              <a:rPr lang="en-US" err="1"/>
              <a:t>nível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nível</a:t>
            </a:r>
            <a:endParaRPr lang="pt-BR"/>
          </a:p>
        </p:txBody>
      </p:sp>
      <p:pic>
        <p:nvPicPr>
          <p:cNvPr id="10" name="Picture 59">
            <a:extLst>
              <a:ext uri="{FF2B5EF4-FFF2-40B4-BE49-F238E27FC236}">
                <a16:creationId xmlns:a16="http://schemas.microsoft.com/office/drawing/2014/main" id="{E8ABB8D7-D69B-CBAD-8499-4D42887CB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EB281394-5BF0-FA6C-6BBC-938AD8F8B4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Rodapé (nome do evento, local, data, etc)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D8E1D3EB-EE38-6702-7A31-05F937BA50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520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figur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5EFCED-6D8B-0262-72C8-6A2E6ECC43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8245" y="4258960"/>
            <a:ext cx="11863753" cy="2033220"/>
          </a:xfrm>
          <a:custGeom>
            <a:avLst/>
            <a:gdLst>
              <a:gd name="connsiteX0" fmla="*/ 420479 w 12192000"/>
              <a:gd name="connsiteY0" fmla="*/ 1194078 h 2033220"/>
              <a:gd name="connsiteX1" fmla="*/ 420479 w 12192000"/>
              <a:gd name="connsiteY1" fmla="*/ 1612741 h 2033220"/>
              <a:gd name="connsiteX2" fmla="*/ 834111 w 12192000"/>
              <a:gd name="connsiteY2" fmla="*/ 1612741 h 2033220"/>
              <a:gd name="connsiteX3" fmla="*/ 834111 w 12192000"/>
              <a:gd name="connsiteY3" fmla="*/ 1194078 h 2033220"/>
              <a:gd name="connsiteX4" fmla="*/ 420481 w 12192000"/>
              <a:gd name="connsiteY4" fmla="*/ 0 h 2033220"/>
              <a:gd name="connsiteX5" fmla="*/ 12192000 w 12192000"/>
              <a:gd name="connsiteY5" fmla="*/ 0 h 2033220"/>
              <a:gd name="connsiteX6" fmla="*/ 12192000 w 12192000"/>
              <a:gd name="connsiteY6" fmla="*/ 2032311 h 2033220"/>
              <a:gd name="connsiteX7" fmla="*/ 840959 w 12192000"/>
              <a:gd name="connsiteY7" fmla="*/ 2032311 h 2033220"/>
              <a:gd name="connsiteX8" fmla="*/ 840959 w 12192000"/>
              <a:gd name="connsiteY8" fmla="*/ 2033220 h 2033220"/>
              <a:gd name="connsiteX9" fmla="*/ 420479 w 12192000"/>
              <a:gd name="connsiteY9" fmla="*/ 2033220 h 2033220"/>
              <a:gd name="connsiteX10" fmla="*/ 420479 w 12192000"/>
              <a:gd name="connsiteY10" fmla="*/ 1613650 h 2033220"/>
              <a:gd name="connsiteX11" fmla="*/ 0 w 12192000"/>
              <a:gd name="connsiteY11" fmla="*/ 1613650 h 2033220"/>
              <a:gd name="connsiteX12" fmla="*/ 0 w 12192000"/>
              <a:gd name="connsiteY12" fmla="*/ 1193171 h 2033220"/>
              <a:gd name="connsiteX13" fmla="*/ 420479 w 12192000"/>
              <a:gd name="connsiteY13" fmla="*/ 1193171 h 2033220"/>
              <a:gd name="connsiteX14" fmla="*/ 420479 w 12192000"/>
              <a:gd name="connsiteY14" fmla="*/ 774506 h 2033220"/>
              <a:gd name="connsiteX15" fmla="*/ 0 w 12192000"/>
              <a:gd name="connsiteY15" fmla="*/ 774506 h 2033220"/>
              <a:gd name="connsiteX16" fmla="*/ 0 w 12192000"/>
              <a:gd name="connsiteY16" fmla="*/ 354027 h 2033220"/>
              <a:gd name="connsiteX17" fmla="*/ 420479 w 12192000"/>
              <a:gd name="connsiteY17" fmla="*/ 354027 h 2033220"/>
              <a:gd name="connsiteX18" fmla="*/ 420479 w 12192000"/>
              <a:gd name="connsiteY18" fmla="*/ 773599 h 2033220"/>
              <a:gd name="connsiteX19" fmla="*/ 834111 w 12192000"/>
              <a:gd name="connsiteY19" fmla="*/ 773599 h 2033220"/>
              <a:gd name="connsiteX20" fmla="*/ 834111 w 12192000"/>
              <a:gd name="connsiteY20" fmla="*/ 354935 h 2033220"/>
              <a:gd name="connsiteX21" fmla="*/ 420481 w 12192000"/>
              <a:gd name="connsiteY21" fmla="*/ 354935 h 203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2033220">
                <a:moveTo>
                  <a:pt x="420479" y="1194078"/>
                </a:moveTo>
                <a:lnTo>
                  <a:pt x="420479" y="1612741"/>
                </a:lnTo>
                <a:lnTo>
                  <a:pt x="834111" y="1612741"/>
                </a:lnTo>
                <a:lnTo>
                  <a:pt x="834111" y="1194078"/>
                </a:lnTo>
                <a:close/>
                <a:moveTo>
                  <a:pt x="420481" y="0"/>
                </a:moveTo>
                <a:lnTo>
                  <a:pt x="12192000" y="0"/>
                </a:lnTo>
                <a:lnTo>
                  <a:pt x="12192000" y="2032311"/>
                </a:lnTo>
                <a:lnTo>
                  <a:pt x="840959" y="2032311"/>
                </a:lnTo>
                <a:lnTo>
                  <a:pt x="840959" y="2033220"/>
                </a:lnTo>
                <a:lnTo>
                  <a:pt x="420479" y="2033220"/>
                </a:lnTo>
                <a:lnTo>
                  <a:pt x="420479" y="1613650"/>
                </a:lnTo>
                <a:lnTo>
                  <a:pt x="0" y="1613650"/>
                </a:lnTo>
                <a:lnTo>
                  <a:pt x="0" y="1193171"/>
                </a:lnTo>
                <a:lnTo>
                  <a:pt x="420479" y="1193171"/>
                </a:lnTo>
                <a:lnTo>
                  <a:pt x="420479" y="774506"/>
                </a:lnTo>
                <a:lnTo>
                  <a:pt x="0" y="774506"/>
                </a:lnTo>
                <a:lnTo>
                  <a:pt x="0" y="354027"/>
                </a:lnTo>
                <a:lnTo>
                  <a:pt x="420479" y="354027"/>
                </a:lnTo>
                <a:lnTo>
                  <a:pt x="420479" y="773599"/>
                </a:lnTo>
                <a:lnTo>
                  <a:pt x="834111" y="773599"/>
                </a:lnTo>
                <a:lnTo>
                  <a:pt x="834111" y="354935"/>
                </a:lnTo>
                <a:lnTo>
                  <a:pt x="420481" y="35493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A385F39-A34F-CBA1-DA3A-9D5AD805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1577928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7A05888-C6EC-0A1D-D81D-848AB2A63CE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8245" y="1295214"/>
            <a:ext cx="11528105" cy="2859336"/>
          </a:xfrm>
          <a:prstGeom prst="rect">
            <a:avLst/>
          </a:prstGeom>
        </p:spPr>
        <p:txBody>
          <a:bodyPr/>
          <a:lstStyle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texto</a:t>
            </a:r>
            <a:endParaRPr lang="en-US"/>
          </a:p>
          <a:p>
            <a:pPr lvl="1"/>
            <a:r>
              <a:rPr lang="en-US"/>
              <a:t>Segundo </a:t>
            </a:r>
            <a:r>
              <a:rPr lang="en-US" err="1"/>
              <a:t>nível</a:t>
            </a:r>
            <a:endParaRPr lang="en-US"/>
          </a:p>
          <a:p>
            <a:pPr lvl="2"/>
            <a:r>
              <a:rPr lang="en-US" err="1"/>
              <a:t>Terceiro</a:t>
            </a:r>
            <a:r>
              <a:rPr lang="en-US"/>
              <a:t> </a:t>
            </a:r>
            <a:r>
              <a:rPr lang="en-US" err="1"/>
              <a:t>nível</a:t>
            </a:r>
            <a:endParaRPr lang="en-US"/>
          </a:p>
          <a:p>
            <a:pPr lvl="3"/>
            <a:r>
              <a:rPr lang="en-US"/>
              <a:t>Quarto </a:t>
            </a:r>
            <a:r>
              <a:rPr lang="en-US" err="1"/>
              <a:t>nível</a:t>
            </a:r>
            <a:endParaRPr lang="en-US"/>
          </a:p>
          <a:p>
            <a:pPr lvl="4"/>
            <a:r>
              <a:rPr lang="en-US"/>
              <a:t>Quinto </a:t>
            </a:r>
            <a:r>
              <a:rPr lang="en-US" err="1"/>
              <a:t>nível</a:t>
            </a:r>
            <a:endParaRPr lang="pt-BR"/>
          </a:p>
        </p:txBody>
      </p:sp>
      <p:pic>
        <p:nvPicPr>
          <p:cNvPr id="13" name="Picture 59">
            <a:extLst>
              <a:ext uri="{FF2B5EF4-FFF2-40B4-BE49-F238E27FC236}">
                <a16:creationId xmlns:a16="http://schemas.microsoft.com/office/drawing/2014/main" id="{74DFF7AD-9C5A-BD2D-EB69-B506907C85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FC42A284-3C94-FAB9-6FC8-56BE5CFD79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0B9F14DC-10CE-E8B9-C69A-85AA928195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306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425CB95-1C74-1B14-5E80-D6663C6EF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01" y="1"/>
            <a:ext cx="2468399" cy="26289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9BF7DE7-E28A-D181-1D01-6F7F10584C0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3011" y="1961002"/>
            <a:ext cx="1941005" cy="2317334"/>
          </a:xfrm>
          <a:custGeom>
            <a:avLst/>
            <a:gdLst>
              <a:gd name="connsiteX0" fmla="*/ 731138 w 1941005"/>
              <a:gd name="connsiteY0" fmla="*/ 0 h 2317334"/>
              <a:gd name="connsiteX1" fmla="*/ 1941005 w 1941005"/>
              <a:gd name="connsiteY1" fmla="*/ 0 h 2317334"/>
              <a:gd name="connsiteX2" fmla="*/ 1941005 w 1941005"/>
              <a:gd name="connsiteY2" fmla="*/ 1586196 h 2317334"/>
              <a:gd name="connsiteX3" fmla="*/ 1209867 w 1941005"/>
              <a:gd name="connsiteY3" fmla="*/ 2317334 h 2317334"/>
              <a:gd name="connsiteX4" fmla="*/ 0 w 1941005"/>
              <a:gd name="connsiteY4" fmla="*/ 2317334 h 2317334"/>
              <a:gd name="connsiteX5" fmla="*/ 0 w 1941005"/>
              <a:gd name="connsiteY5" fmla="*/ 731138 h 2317334"/>
              <a:gd name="connsiteX6" fmla="*/ 731138 w 1941005"/>
              <a:gd name="connsiteY6" fmla="*/ 0 h 23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1005" h="2317334">
                <a:moveTo>
                  <a:pt x="731138" y="0"/>
                </a:moveTo>
                <a:lnTo>
                  <a:pt x="1941005" y="0"/>
                </a:lnTo>
                <a:lnTo>
                  <a:pt x="1941005" y="1586196"/>
                </a:lnTo>
                <a:cubicBezTo>
                  <a:pt x="1941005" y="1989992"/>
                  <a:pt x="1613663" y="2317334"/>
                  <a:pt x="1209867" y="2317334"/>
                </a:cubicBezTo>
                <a:lnTo>
                  <a:pt x="0" y="2317334"/>
                </a:lnTo>
                <a:lnTo>
                  <a:pt x="0" y="731138"/>
                </a:lnTo>
                <a:cubicBezTo>
                  <a:pt x="0" y="327342"/>
                  <a:pt x="327342" y="0"/>
                  <a:pt x="73113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392EC781-CC06-3EF7-6F65-4938B6A457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4583137"/>
            <a:ext cx="2592288" cy="304801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indent="0" algn="ctr">
              <a:lnSpc>
                <a:spcPts val="2000"/>
              </a:lnSpc>
              <a:buNone/>
              <a:defRPr sz="1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0" indent="0" algn="ctr">
              <a:lnSpc>
                <a:spcPct val="100000"/>
              </a:lnSpc>
              <a:buNone/>
              <a:defRPr sz="1400" i="0">
                <a:latin typeface="Poppins" panose="00000500000000000000" pitchFamily="50" charset="0"/>
                <a:cs typeface="Poppins" panose="00000500000000000000" pitchFamily="50" charset="0"/>
              </a:defRPr>
            </a:lvl2pPr>
          </a:lstStyle>
          <a:p>
            <a:pPr lvl="0"/>
            <a:r>
              <a:rPr lang="fr-FR"/>
              <a:t>NOME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8C0A692B-EC09-F8D2-6E55-481E3764AC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368" y="4887938"/>
            <a:ext cx="2592288" cy="304801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indent="0" algn="ctr">
              <a:lnSpc>
                <a:spcPts val="2000"/>
              </a:lnSpc>
              <a:buNone/>
              <a:defRPr sz="1600" b="0" i="1">
                <a:solidFill>
                  <a:srgbClr val="2B719B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0" indent="0" algn="ctr">
              <a:lnSpc>
                <a:spcPct val="100000"/>
              </a:lnSpc>
              <a:buNone/>
              <a:defRPr sz="1400" i="0">
                <a:latin typeface="Poppins" panose="00000500000000000000" pitchFamily="50" charset="0"/>
                <a:cs typeface="Poppins" panose="00000500000000000000" pitchFamily="50" charset="0"/>
              </a:defRPr>
            </a:lvl2pPr>
          </a:lstStyle>
          <a:p>
            <a:pPr lvl="0"/>
            <a:r>
              <a:rPr lang="fr-FR" err="1"/>
              <a:t>Função</a:t>
            </a:r>
            <a:endParaRPr lang="fr-FR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E151CF-1A88-64FD-D1A0-E6C0F6A60364}"/>
              </a:ext>
            </a:extLst>
          </p:cNvPr>
          <p:cNvGrpSpPr/>
          <p:nvPr userDrawn="1"/>
        </p:nvGrpSpPr>
        <p:grpSpPr>
          <a:xfrm>
            <a:off x="574931" y="3675699"/>
            <a:ext cx="705247" cy="708161"/>
            <a:chOff x="574931" y="3675699"/>
            <a:chExt cx="705247" cy="7081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8BDB4D-E9B7-5278-0154-61CBCA22744D}"/>
                </a:ext>
              </a:extLst>
            </p:cNvPr>
            <p:cNvSpPr/>
            <p:nvPr userDrawn="1"/>
          </p:nvSpPr>
          <p:spPr>
            <a:xfrm>
              <a:off x="574932" y="4029778"/>
              <a:ext cx="354081" cy="354081"/>
            </a:xfrm>
            <a:prstGeom prst="rect">
              <a:avLst/>
            </a:prstGeom>
            <a:solidFill>
              <a:srgbClr val="223D7C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A9E2A2-6BC2-51BB-C3E0-DDDC0D4AC98B}"/>
                </a:ext>
              </a:extLst>
            </p:cNvPr>
            <p:cNvSpPr/>
            <p:nvPr userDrawn="1"/>
          </p:nvSpPr>
          <p:spPr>
            <a:xfrm>
              <a:off x="574931" y="3675699"/>
              <a:ext cx="354081" cy="354081"/>
            </a:xfrm>
            <a:prstGeom prst="rect">
              <a:avLst/>
            </a:prstGeom>
            <a:solidFill>
              <a:srgbClr val="58C0C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7CA210-F539-3655-5E33-4BE9532B2D3E}"/>
                </a:ext>
              </a:extLst>
            </p:cNvPr>
            <p:cNvSpPr/>
            <p:nvPr userDrawn="1"/>
          </p:nvSpPr>
          <p:spPr>
            <a:xfrm>
              <a:off x="926097" y="4029779"/>
              <a:ext cx="354081" cy="354081"/>
            </a:xfrm>
            <a:prstGeom prst="rect">
              <a:avLst/>
            </a:prstGeom>
            <a:solidFill>
              <a:srgbClr val="006E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305141-40F6-51F6-C4BE-7BCDFC771A6C}"/>
              </a:ext>
            </a:extLst>
          </p:cNvPr>
          <p:cNvGrpSpPr/>
          <p:nvPr userDrawn="1"/>
        </p:nvGrpSpPr>
        <p:grpSpPr>
          <a:xfrm rot="10800000">
            <a:off x="2126848" y="1855478"/>
            <a:ext cx="705247" cy="708161"/>
            <a:chOff x="1671548" y="2227071"/>
            <a:chExt cx="705247" cy="70816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B80057-3633-B3C6-1454-67132A9D1E29}"/>
                </a:ext>
              </a:extLst>
            </p:cNvPr>
            <p:cNvSpPr/>
            <p:nvPr userDrawn="1"/>
          </p:nvSpPr>
          <p:spPr>
            <a:xfrm>
              <a:off x="1671549" y="2581150"/>
              <a:ext cx="354081" cy="354081"/>
            </a:xfrm>
            <a:prstGeom prst="rect">
              <a:avLst/>
            </a:prstGeom>
            <a:solidFill>
              <a:srgbClr val="223D7C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BE40DC-A30A-1085-4584-3341AA6B6A59}"/>
                </a:ext>
              </a:extLst>
            </p:cNvPr>
            <p:cNvSpPr/>
            <p:nvPr userDrawn="1"/>
          </p:nvSpPr>
          <p:spPr>
            <a:xfrm>
              <a:off x="1671548" y="2227071"/>
              <a:ext cx="354081" cy="354081"/>
            </a:xfrm>
            <a:prstGeom prst="rect">
              <a:avLst/>
            </a:prstGeom>
            <a:solidFill>
              <a:srgbClr val="58C0C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E61787C-6880-A54A-47FF-0793164A16E7}"/>
                </a:ext>
              </a:extLst>
            </p:cNvPr>
            <p:cNvSpPr/>
            <p:nvPr userDrawn="1"/>
          </p:nvSpPr>
          <p:spPr>
            <a:xfrm>
              <a:off x="2022714" y="2581151"/>
              <a:ext cx="354081" cy="354081"/>
            </a:xfrm>
            <a:prstGeom prst="rect">
              <a:avLst/>
            </a:prstGeom>
            <a:solidFill>
              <a:srgbClr val="006E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938A401-E783-D2E3-ABE1-23FEE85E5F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06593" y="1970062"/>
            <a:ext cx="1941005" cy="2317334"/>
          </a:xfrm>
          <a:custGeom>
            <a:avLst/>
            <a:gdLst>
              <a:gd name="connsiteX0" fmla="*/ 731138 w 1941005"/>
              <a:gd name="connsiteY0" fmla="*/ 0 h 2317334"/>
              <a:gd name="connsiteX1" fmla="*/ 1941005 w 1941005"/>
              <a:gd name="connsiteY1" fmla="*/ 0 h 2317334"/>
              <a:gd name="connsiteX2" fmla="*/ 1941005 w 1941005"/>
              <a:gd name="connsiteY2" fmla="*/ 1586196 h 2317334"/>
              <a:gd name="connsiteX3" fmla="*/ 1209867 w 1941005"/>
              <a:gd name="connsiteY3" fmla="*/ 2317334 h 2317334"/>
              <a:gd name="connsiteX4" fmla="*/ 0 w 1941005"/>
              <a:gd name="connsiteY4" fmla="*/ 2317334 h 2317334"/>
              <a:gd name="connsiteX5" fmla="*/ 0 w 1941005"/>
              <a:gd name="connsiteY5" fmla="*/ 731138 h 2317334"/>
              <a:gd name="connsiteX6" fmla="*/ 731138 w 1941005"/>
              <a:gd name="connsiteY6" fmla="*/ 0 h 23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1005" h="2317334">
                <a:moveTo>
                  <a:pt x="731138" y="0"/>
                </a:moveTo>
                <a:lnTo>
                  <a:pt x="1941005" y="0"/>
                </a:lnTo>
                <a:lnTo>
                  <a:pt x="1941005" y="1586196"/>
                </a:lnTo>
                <a:cubicBezTo>
                  <a:pt x="1941005" y="1989992"/>
                  <a:pt x="1613663" y="2317334"/>
                  <a:pt x="1209867" y="2317334"/>
                </a:cubicBezTo>
                <a:lnTo>
                  <a:pt x="0" y="2317334"/>
                </a:lnTo>
                <a:lnTo>
                  <a:pt x="0" y="731138"/>
                </a:lnTo>
                <a:cubicBezTo>
                  <a:pt x="0" y="327342"/>
                  <a:pt x="327342" y="0"/>
                  <a:pt x="73113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32" name="Espace réservé du texte 8">
            <a:extLst>
              <a:ext uri="{FF2B5EF4-FFF2-40B4-BE49-F238E27FC236}">
                <a16:creationId xmlns:a16="http://schemas.microsoft.com/office/drawing/2014/main" id="{3A558F58-CAD3-003C-A7C9-06D03D75C8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80950" y="4592197"/>
            <a:ext cx="2592288" cy="304801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indent="0" algn="ctr">
              <a:lnSpc>
                <a:spcPts val="2000"/>
              </a:lnSpc>
              <a:buNone/>
              <a:defRPr sz="1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0" indent="0" algn="ctr">
              <a:lnSpc>
                <a:spcPct val="100000"/>
              </a:lnSpc>
              <a:buNone/>
              <a:defRPr sz="1400" i="0">
                <a:latin typeface="Poppins" panose="00000500000000000000" pitchFamily="50" charset="0"/>
                <a:cs typeface="Poppins" panose="00000500000000000000" pitchFamily="50" charset="0"/>
              </a:defRPr>
            </a:lvl2pPr>
          </a:lstStyle>
          <a:p>
            <a:pPr lvl="0"/>
            <a:r>
              <a:rPr lang="fr-FR"/>
              <a:t>NOME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540F16D3-ED7C-1273-7735-62F8947D2D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80950" y="4896998"/>
            <a:ext cx="2592288" cy="304801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indent="0" algn="ctr">
              <a:lnSpc>
                <a:spcPts val="2000"/>
              </a:lnSpc>
              <a:buNone/>
              <a:defRPr sz="1600" b="0" i="1">
                <a:solidFill>
                  <a:srgbClr val="2B719B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0" indent="0" algn="ctr">
              <a:lnSpc>
                <a:spcPct val="100000"/>
              </a:lnSpc>
              <a:buNone/>
              <a:defRPr sz="1400" i="0">
                <a:latin typeface="Poppins" panose="00000500000000000000" pitchFamily="50" charset="0"/>
                <a:cs typeface="Poppins" panose="00000500000000000000" pitchFamily="50" charset="0"/>
              </a:defRPr>
            </a:lvl2pPr>
          </a:lstStyle>
          <a:p>
            <a:pPr lvl="0"/>
            <a:r>
              <a:rPr lang="fr-FR" err="1"/>
              <a:t>Função</a:t>
            </a:r>
            <a:endParaRPr lang="fr-FR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01B7CB-5713-0E85-96B5-A39D4BB9B059}"/>
              </a:ext>
            </a:extLst>
          </p:cNvPr>
          <p:cNvGrpSpPr/>
          <p:nvPr userDrawn="1"/>
        </p:nvGrpSpPr>
        <p:grpSpPr>
          <a:xfrm>
            <a:off x="3448513" y="3684759"/>
            <a:ext cx="705247" cy="708161"/>
            <a:chOff x="574931" y="3675699"/>
            <a:chExt cx="705247" cy="70816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69CCFB7-AC37-5422-9B1B-90424F9F2A8B}"/>
                </a:ext>
              </a:extLst>
            </p:cNvPr>
            <p:cNvSpPr/>
            <p:nvPr userDrawn="1"/>
          </p:nvSpPr>
          <p:spPr>
            <a:xfrm>
              <a:off x="574932" y="4029778"/>
              <a:ext cx="354081" cy="354081"/>
            </a:xfrm>
            <a:prstGeom prst="rect">
              <a:avLst/>
            </a:prstGeom>
            <a:solidFill>
              <a:srgbClr val="223D7C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279D6B4-31CE-3ABB-CC1C-E04AF02D79D6}"/>
                </a:ext>
              </a:extLst>
            </p:cNvPr>
            <p:cNvSpPr/>
            <p:nvPr userDrawn="1"/>
          </p:nvSpPr>
          <p:spPr>
            <a:xfrm>
              <a:off x="574931" y="3675699"/>
              <a:ext cx="354081" cy="354081"/>
            </a:xfrm>
            <a:prstGeom prst="rect">
              <a:avLst/>
            </a:prstGeom>
            <a:solidFill>
              <a:srgbClr val="58C0C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9D50164-B0D1-18C7-90C8-C3330AE4571F}"/>
                </a:ext>
              </a:extLst>
            </p:cNvPr>
            <p:cNvSpPr/>
            <p:nvPr userDrawn="1"/>
          </p:nvSpPr>
          <p:spPr>
            <a:xfrm>
              <a:off x="926097" y="4029779"/>
              <a:ext cx="354081" cy="354081"/>
            </a:xfrm>
            <a:prstGeom prst="rect">
              <a:avLst/>
            </a:prstGeom>
            <a:solidFill>
              <a:srgbClr val="006E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029423-486F-7F47-77F0-7434B83990D4}"/>
              </a:ext>
            </a:extLst>
          </p:cNvPr>
          <p:cNvGrpSpPr/>
          <p:nvPr userDrawn="1"/>
        </p:nvGrpSpPr>
        <p:grpSpPr>
          <a:xfrm rot="10800000">
            <a:off x="5000430" y="1864538"/>
            <a:ext cx="705247" cy="708161"/>
            <a:chOff x="1671548" y="2227071"/>
            <a:chExt cx="705247" cy="70816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58D40B3-321A-FF70-0F30-80FDBCABA980}"/>
                </a:ext>
              </a:extLst>
            </p:cNvPr>
            <p:cNvSpPr/>
            <p:nvPr userDrawn="1"/>
          </p:nvSpPr>
          <p:spPr>
            <a:xfrm>
              <a:off x="1671549" y="2581150"/>
              <a:ext cx="354081" cy="354081"/>
            </a:xfrm>
            <a:prstGeom prst="rect">
              <a:avLst/>
            </a:prstGeom>
            <a:solidFill>
              <a:srgbClr val="223D7C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4950F54-81A5-4F01-619B-9886049B050D}"/>
                </a:ext>
              </a:extLst>
            </p:cNvPr>
            <p:cNvSpPr/>
            <p:nvPr userDrawn="1"/>
          </p:nvSpPr>
          <p:spPr>
            <a:xfrm>
              <a:off x="1671548" y="2227071"/>
              <a:ext cx="354081" cy="354081"/>
            </a:xfrm>
            <a:prstGeom prst="rect">
              <a:avLst/>
            </a:prstGeom>
            <a:solidFill>
              <a:srgbClr val="58C0C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2D97C72-B968-C551-AF2F-2AC8EA4F5DF8}"/>
                </a:ext>
              </a:extLst>
            </p:cNvPr>
            <p:cNvSpPr/>
            <p:nvPr userDrawn="1"/>
          </p:nvSpPr>
          <p:spPr>
            <a:xfrm>
              <a:off x="2022714" y="2581151"/>
              <a:ext cx="354081" cy="354081"/>
            </a:xfrm>
            <a:prstGeom prst="rect">
              <a:avLst/>
            </a:prstGeom>
            <a:solidFill>
              <a:srgbClr val="006E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6E1FCB05-E7C6-FB63-57B5-D4B36BF2255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80175" y="1970062"/>
            <a:ext cx="1941005" cy="2317334"/>
          </a:xfrm>
          <a:custGeom>
            <a:avLst/>
            <a:gdLst>
              <a:gd name="connsiteX0" fmla="*/ 731138 w 1941005"/>
              <a:gd name="connsiteY0" fmla="*/ 0 h 2317334"/>
              <a:gd name="connsiteX1" fmla="*/ 1941005 w 1941005"/>
              <a:gd name="connsiteY1" fmla="*/ 0 h 2317334"/>
              <a:gd name="connsiteX2" fmla="*/ 1941005 w 1941005"/>
              <a:gd name="connsiteY2" fmla="*/ 1586196 h 2317334"/>
              <a:gd name="connsiteX3" fmla="*/ 1209867 w 1941005"/>
              <a:gd name="connsiteY3" fmla="*/ 2317334 h 2317334"/>
              <a:gd name="connsiteX4" fmla="*/ 0 w 1941005"/>
              <a:gd name="connsiteY4" fmla="*/ 2317334 h 2317334"/>
              <a:gd name="connsiteX5" fmla="*/ 0 w 1941005"/>
              <a:gd name="connsiteY5" fmla="*/ 731138 h 2317334"/>
              <a:gd name="connsiteX6" fmla="*/ 731138 w 1941005"/>
              <a:gd name="connsiteY6" fmla="*/ 0 h 23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1005" h="2317334">
                <a:moveTo>
                  <a:pt x="731138" y="0"/>
                </a:moveTo>
                <a:lnTo>
                  <a:pt x="1941005" y="0"/>
                </a:lnTo>
                <a:lnTo>
                  <a:pt x="1941005" y="1586196"/>
                </a:lnTo>
                <a:cubicBezTo>
                  <a:pt x="1941005" y="1989992"/>
                  <a:pt x="1613663" y="2317334"/>
                  <a:pt x="1209867" y="2317334"/>
                </a:cubicBezTo>
                <a:lnTo>
                  <a:pt x="0" y="2317334"/>
                </a:lnTo>
                <a:lnTo>
                  <a:pt x="0" y="731138"/>
                </a:lnTo>
                <a:cubicBezTo>
                  <a:pt x="0" y="327342"/>
                  <a:pt x="327342" y="0"/>
                  <a:pt x="73113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43" name="Espace réservé du texte 8">
            <a:extLst>
              <a:ext uri="{FF2B5EF4-FFF2-40B4-BE49-F238E27FC236}">
                <a16:creationId xmlns:a16="http://schemas.microsoft.com/office/drawing/2014/main" id="{7911B271-C6DD-DF69-D3C3-9C07C7B79A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54532" y="4592197"/>
            <a:ext cx="2592288" cy="304801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indent="0" algn="ctr">
              <a:lnSpc>
                <a:spcPts val="2000"/>
              </a:lnSpc>
              <a:buNone/>
              <a:defRPr sz="1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0" indent="0" algn="ctr">
              <a:lnSpc>
                <a:spcPct val="100000"/>
              </a:lnSpc>
              <a:buNone/>
              <a:defRPr sz="1400" i="0">
                <a:latin typeface="Poppins" panose="00000500000000000000" pitchFamily="50" charset="0"/>
                <a:cs typeface="Poppins" panose="00000500000000000000" pitchFamily="50" charset="0"/>
              </a:defRPr>
            </a:lvl2pPr>
          </a:lstStyle>
          <a:p>
            <a:pPr lvl="0"/>
            <a:r>
              <a:rPr lang="fr-FR"/>
              <a:t>NOME</a:t>
            </a:r>
          </a:p>
        </p:txBody>
      </p:sp>
      <p:sp>
        <p:nvSpPr>
          <p:cNvPr id="44" name="Espace réservé du texte 8">
            <a:extLst>
              <a:ext uri="{FF2B5EF4-FFF2-40B4-BE49-F238E27FC236}">
                <a16:creationId xmlns:a16="http://schemas.microsoft.com/office/drawing/2014/main" id="{E62CC9BD-C95F-9382-FB37-5890555D909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4532" y="4896998"/>
            <a:ext cx="2592288" cy="304801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indent="0" algn="ctr">
              <a:lnSpc>
                <a:spcPts val="2000"/>
              </a:lnSpc>
              <a:buNone/>
              <a:defRPr sz="1600" b="0" i="1">
                <a:solidFill>
                  <a:srgbClr val="2B719B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0" indent="0" algn="ctr">
              <a:lnSpc>
                <a:spcPct val="100000"/>
              </a:lnSpc>
              <a:buNone/>
              <a:defRPr sz="1400" i="0">
                <a:latin typeface="Poppins" panose="00000500000000000000" pitchFamily="50" charset="0"/>
                <a:cs typeface="Poppins" panose="00000500000000000000" pitchFamily="50" charset="0"/>
              </a:defRPr>
            </a:lvl2pPr>
          </a:lstStyle>
          <a:p>
            <a:pPr lvl="0"/>
            <a:r>
              <a:rPr lang="fr-FR" err="1"/>
              <a:t>Função</a:t>
            </a:r>
            <a:endParaRPr lang="fr-FR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35C40C-3DED-6968-33A0-A69CDADD1033}"/>
              </a:ext>
            </a:extLst>
          </p:cNvPr>
          <p:cNvGrpSpPr/>
          <p:nvPr userDrawn="1"/>
        </p:nvGrpSpPr>
        <p:grpSpPr>
          <a:xfrm>
            <a:off x="6322095" y="3684759"/>
            <a:ext cx="705247" cy="708161"/>
            <a:chOff x="574931" y="3675699"/>
            <a:chExt cx="705247" cy="70816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BD9341D-25FD-36F2-3037-1703A3686E39}"/>
                </a:ext>
              </a:extLst>
            </p:cNvPr>
            <p:cNvSpPr/>
            <p:nvPr userDrawn="1"/>
          </p:nvSpPr>
          <p:spPr>
            <a:xfrm>
              <a:off x="574932" y="4029778"/>
              <a:ext cx="354081" cy="354081"/>
            </a:xfrm>
            <a:prstGeom prst="rect">
              <a:avLst/>
            </a:prstGeom>
            <a:solidFill>
              <a:srgbClr val="223D7C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1F06FF6-5C04-5E1B-344B-117D5F770FC4}"/>
                </a:ext>
              </a:extLst>
            </p:cNvPr>
            <p:cNvSpPr/>
            <p:nvPr userDrawn="1"/>
          </p:nvSpPr>
          <p:spPr>
            <a:xfrm>
              <a:off x="574931" y="3675699"/>
              <a:ext cx="354081" cy="354081"/>
            </a:xfrm>
            <a:prstGeom prst="rect">
              <a:avLst/>
            </a:prstGeom>
            <a:solidFill>
              <a:srgbClr val="58C0C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02C25B-4715-5E82-99C5-172D148BE7AE}"/>
                </a:ext>
              </a:extLst>
            </p:cNvPr>
            <p:cNvSpPr/>
            <p:nvPr userDrawn="1"/>
          </p:nvSpPr>
          <p:spPr>
            <a:xfrm>
              <a:off x="926097" y="4029779"/>
              <a:ext cx="354081" cy="354081"/>
            </a:xfrm>
            <a:prstGeom prst="rect">
              <a:avLst/>
            </a:prstGeom>
            <a:solidFill>
              <a:srgbClr val="006E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654A4E-6F62-C941-CFD8-F0E061577F10}"/>
              </a:ext>
            </a:extLst>
          </p:cNvPr>
          <p:cNvGrpSpPr/>
          <p:nvPr userDrawn="1"/>
        </p:nvGrpSpPr>
        <p:grpSpPr>
          <a:xfrm rot="10800000">
            <a:off x="7874012" y="1864538"/>
            <a:ext cx="705247" cy="708161"/>
            <a:chOff x="1671548" y="2227071"/>
            <a:chExt cx="705247" cy="70816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F871027-D2BC-8DF9-18B7-B5F7CE0AABE3}"/>
                </a:ext>
              </a:extLst>
            </p:cNvPr>
            <p:cNvSpPr/>
            <p:nvPr userDrawn="1"/>
          </p:nvSpPr>
          <p:spPr>
            <a:xfrm>
              <a:off x="1671549" y="2581150"/>
              <a:ext cx="354081" cy="354081"/>
            </a:xfrm>
            <a:prstGeom prst="rect">
              <a:avLst/>
            </a:prstGeom>
            <a:solidFill>
              <a:srgbClr val="223D7C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1375AD-57F2-48EC-075F-CECEC5C8C697}"/>
                </a:ext>
              </a:extLst>
            </p:cNvPr>
            <p:cNvSpPr/>
            <p:nvPr userDrawn="1"/>
          </p:nvSpPr>
          <p:spPr>
            <a:xfrm>
              <a:off x="1671548" y="2227071"/>
              <a:ext cx="354081" cy="354081"/>
            </a:xfrm>
            <a:prstGeom prst="rect">
              <a:avLst/>
            </a:prstGeom>
            <a:solidFill>
              <a:srgbClr val="58C0C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BAC96C2-D165-5F46-5C69-AA784C982416}"/>
                </a:ext>
              </a:extLst>
            </p:cNvPr>
            <p:cNvSpPr/>
            <p:nvPr userDrawn="1"/>
          </p:nvSpPr>
          <p:spPr>
            <a:xfrm>
              <a:off x="2022714" y="2581151"/>
              <a:ext cx="354081" cy="354081"/>
            </a:xfrm>
            <a:prstGeom prst="rect">
              <a:avLst/>
            </a:prstGeom>
            <a:solidFill>
              <a:srgbClr val="006E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C4F2919C-FF17-F6D2-AC50-DBD0222D540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53757" y="1970062"/>
            <a:ext cx="1941005" cy="2317334"/>
          </a:xfrm>
          <a:custGeom>
            <a:avLst/>
            <a:gdLst>
              <a:gd name="connsiteX0" fmla="*/ 731138 w 1941005"/>
              <a:gd name="connsiteY0" fmla="*/ 0 h 2317334"/>
              <a:gd name="connsiteX1" fmla="*/ 1941005 w 1941005"/>
              <a:gd name="connsiteY1" fmla="*/ 0 h 2317334"/>
              <a:gd name="connsiteX2" fmla="*/ 1941005 w 1941005"/>
              <a:gd name="connsiteY2" fmla="*/ 1586196 h 2317334"/>
              <a:gd name="connsiteX3" fmla="*/ 1209867 w 1941005"/>
              <a:gd name="connsiteY3" fmla="*/ 2317334 h 2317334"/>
              <a:gd name="connsiteX4" fmla="*/ 0 w 1941005"/>
              <a:gd name="connsiteY4" fmla="*/ 2317334 h 2317334"/>
              <a:gd name="connsiteX5" fmla="*/ 0 w 1941005"/>
              <a:gd name="connsiteY5" fmla="*/ 731138 h 2317334"/>
              <a:gd name="connsiteX6" fmla="*/ 731138 w 1941005"/>
              <a:gd name="connsiteY6" fmla="*/ 0 h 23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1005" h="2317334">
                <a:moveTo>
                  <a:pt x="731138" y="0"/>
                </a:moveTo>
                <a:lnTo>
                  <a:pt x="1941005" y="0"/>
                </a:lnTo>
                <a:lnTo>
                  <a:pt x="1941005" y="1586196"/>
                </a:lnTo>
                <a:cubicBezTo>
                  <a:pt x="1941005" y="1989992"/>
                  <a:pt x="1613663" y="2317334"/>
                  <a:pt x="1209867" y="2317334"/>
                </a:cubicBezTo>
                <a:lnTo>
                  <a:pt x="0" y="2317334"/>
                </a:lnTo>
                <a:lnTo>
                  <a:pt x="0" y="731138"/>
                </a:lnTo>
                <a:cubicBezTo>
                  <a:pt x="0" y="327342"/>
                  <a:pt x="327342" y="0"/>
                  <a:pt x="73113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54" name="Espace réservé du texte 8">
            <a:extLst>
              <a:ext uri="{FF2B5EF4-FFF2-40B4-BE49-F238E27FC236}">
                <a16:creationId xmlns:a16="http://schemas.microsoft.com/office/drawing/2014/main" id="{690BC209-BFD9-7DAB-14E1-EEC35AC93B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28114" y="4592197"/>
            <a:ext cx="2592288" cy="304801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indent="0" algn="ctr">
              <a:lnSpc>
                <a:spcPts val="2000"/>
              </a:lnSpc>
              <a:buNone/>
              <a:defRPr sz="1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0" indent="0" algn="ctr">
              <a:lnSpc>
                <a:spcPct val="100000"/>
              </a:lnSpc>
              <a:buNone/>
              <a:defRPr sz="1400" i="0">
                <a:latin typeface="Poppins" panose="00000500000000000000" pitchFamily="50" charset="0"/>
                <a:cs typeface="Poppins" panose="00000500000000000000" pitchFamily="50" charset="0"/>
              </a:defRPr>
            </a:lvl2pPr>
          </a:lstStyle>
          <a:p>
            <a:pPr lvl="0"/>
            <a:r>
              <a:rPr lang="fr-FR"/>
              <a:t>NOME</a:t>
            </a:r>
          </a:p>
        </p:txBody>
      </p:sp>
      <p:sp>
        <p:nvSpPr>
          <p:cNvPr id="55" name="Espace réservé du texte 8">
            <a:extLst>
              <a:ext uri="{FF2B5EF4-FFF2-40B4-BE49-F238E27FC236}">
                <a16:creationId xmlns:a16="http://schemas.microsoft.com/office/drawing/2014/main" id="{7F5A4774-391B-D2E3-78E8-E3265990922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28114" y="4896998"/>
            <a:ext cx="2592288" cy="304801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indent="0" algn="ctr">
              <a:lnSpc>
                <a:spcPts val="2000"/>
              </a:lnSpc>
              <a:buNone/>
              <a:defRPr sz="1600" b="0" i="1">
                <a:solidFill>
                  <a:srgbClr val="2B719B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0" indent="0" algn="ctr">
              <a:lnSpc>
                <a:spcPct val="100000"/>
              </a:lnSpc>
              <a:buNone/>
              <a:defRPr sz="1400" i="0">
                <a:latin typeface="Poppins" panose="00000500000000000000" pitchFamily="50" charset="0"/>
                <a:cs typeface="Poppins" panose="00000500000000000000" pitchFamily="50" charset="0"/>
              </a:defRPr>
            </a:lvl2pPr>
          </a:lstStyle>
          <a:p>
            <a:pPr lvl="0"/>
            <a:r>
              <a:rPr lang="fr-FR" err="1"/>
              <a:t>Função</a:t>
            </a:r>
            <a:endParaRPr lang="fr-FR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4C332F-9F1E-B2C2-F664-AE5FA293694B}"/>
              </a:ext>
            </a:extLst>
          </p:cNvPr>
          <p:cNvGrpSpPr/>
          <p:nvPr userDrawn="1"/>
        </p:nvGrpSpPr>
        <p:grpSpPr>
          <a:xfrm>
            <a:off x="9195677" y="3684759"/>
            <a:ext cx="705247" cy="708161"/>
            <a:chOff x="574931" y="3675699"/>
            <a:chExt cx="705247" cy="70816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6FE7175-22DA-541B-007A-461FD5754E9F}"/>
                </a:ext>
              </a:extLst>
            </p:cNvPr>
            <p:cNvSpPr/>
            <p:nvPr userDrawn="1"/>
          </p:nvSpPr>
          <p:spPr>
            <a:xfrm>
              <a:off x="574932" y="4029778"/>
              <a:ext cx="354081" cy="354081"/>
            </a:xfrm>
            <a:prstGeom prst="rect">
              <a:avLst/>
            </a:prstGeom>
            <a:solidFill>
              <a:srgbClr val="223D7C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0B8CE34-6110-49D1-AE1F-07C404DD9863}"/>
                </a:ext>
              </a:extLst>
            </p:cNvPr>
            <p:cNvSpPr/>
            <p:nvPr userDrawn="1"/>
          </p:nvSpPr>
          <p:spPr>
            <a:xfrm>
              <a:off x="574931" y="3675699"/>
              <a:ext cx="354081" cy="354081"/>
            </a:xfrm>
            <a:prstGeom prst="rect">
              <a:avLst/>
            </a:prstGeom>
            <a:solidFill>
              <a:srgbClr val="58C0C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2239ADC-CBA7-A0D9-5EFD-21AF3B6087D8}"/>
                </a:ext>
              </a:extLst>
            </p:cNvPr>
            <p:cNvSpPr/>
            <p:nvPr userDrawn="1"/>
          </p:nvSpPr>
          <p:spPr>
            <a:xfrm>
              <a:off x="926097" y="4029779"/>
              <a:ext cx="354081" cy="354081"/>
            </a:xfrm>
            <a:prstGeom prst="rect">
              <a:avLst/>
            </a:prstGeom>
            <a:solidFill>
              <a:srgbClr val="006E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2F7A122-C3F0-42B9-B9D9-ED53EECD471F}"/>
              </a:ext>
            </a:extLst>
          </p:cNvPr>
          <p:cNvGrpSpPr/>
          <p:nvPr userDrawn="1"/>
        </p:nvGrpSpPr>
        <p:grpSpPr>
          <a:xfrm rot="10800000">
            <a:off x="10747594" y="1864538"/>
            <a:ext cx="705247" cy="708161"/>
            <a:chOff x="1671548" y="2227071"/>
            <a:chExt cx="705247" cy="7081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6AB1D5-C856-1DD5-2EE6-AAEB1739BAA5}"/>
                </a:ext>
              </a:extLst>
            </p:cNvPr>
            <p:cNvSpPr/>
            <p:nvPr userDrawn="1"/>
          </p:nvSpPr>
          <p:spPr>
            <a:xfrm>
              <a:off x="1671549" y="2581150"/>
              <a:ext cx="354081" cy="354081"/>
            </a:xfrm>
            <a:prstGeom prst="rect">
              <a:avLst/>
            </a:prstGeom>
            <a:solidFill>
              <a:srgbClr val="223D7C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460D831-DD4F-1FE8-B9C3-F6EBAD7064FA}"/>
                </a:ext>
              </a:extLst>
            </p:cNvPr>
            <p:cNvSpPr/>
            <p:nvPr userDrawn="1"/>
          </p:nvSpPr>
          <p:spPr>
            <a:xfrm>
              <a:off x="1671548" y="2227071"/>
              <a:ext cx="354081" cy="354081"/>
            </a:xfrm>
            <a:prstGeom prst="rect">
              <a:avLst/>
            </a:prstGeom>
            <a:solidFill>
              <a:srgbClr val="58C0C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B7C48CA-D1BC-2D5B-EFC8-293D5881EA39}"/>
                </a:ext>
              </a:extLst>
            </p:cNvPr>
            <p:cNvSpPr/>
            <p:nvPr userDrawn="1"/>
          </p:nvSpPr>
          <p:spPr>
            <a:xfrm>
              <a:off x="2022714" y="2581151"/>
              <a:ext cx="354081" cy="354081"/>
            </a:xfrm>
            <a:prstGeom prst="rect">
              <a:avLst/>
            </a:prstGeom>
            <a:solidFill>
              <a:srgbClr val="006E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51D3EC-D93D-F91B-B07F-CE329DBE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091711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pic>
        <p:nvPicPr>
          <p:cNvPr id="3" name="Picture 59">
            <a:extLst>
              <a:ext uri="{FF2B5EF4-FFF2-40B4-BE49-F238E27FC236}">
                <a16:creationId xmlns:a16="http://schemas.microsoft.com/office/drawing/2014/main" id="{B0A850C3-80BC-D04A-D415-A9E70FC52E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574F5E-9C1C-0769-1C97-405B25F628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04D9A07D-6042-25B3-BCBF-B664D2A093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125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425CB95-1C74-1B14-5E80-D6663C6EF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01" y="1"/>
            <a:ext cx="2468399" cy="26289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9BF7DE7-E28A-D181-1D01-6F7F10584C0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513041" y="2068872"/>
            <a:ext cx="2327413" cy="2778660"/>
          </a:xfrm>
          <a:custGeom>
            <a:avLst/>
            <a:gdLst>
              <a:gd name="connsiteX0" fmla="*/ 731138 w 1941005"/>
              <a:gd name="connsiteY0" fmla="*/ 0 h 2317334"/>
              <a:gd name="connsiteX1" fmla="*/ 1941005 w 1941005"/>
              <a:gd name="connsiteY1" fmla="*/ 0 h 2317334"/>
              <a:gd name="connsiteX2" fmla="*/ 1941005 w 1941005"/>
              <a:gd name="connsiteY2" fmla="*/ 1586196 h 2317334"/>
              <a:gd name="connsiteX3" fmla="*/ 1209867 w 1941005"/>
              <a:gd name="connsiteY3" fmla="*/ 2317334 h 2317334"/>
              <a:gd name="connsiteX4" fmla="*/ 0 w 1941005"/>
              <a:gd name="connsiteY4" fmla="*/ 2317334 h 2317334"/>
              <a:gd name="connsiteX5" fmla="*/ 0 w 1941005"/>
              <a:gd name="connsiteY5" fmla="*/ 731138 h 2317334"/>
              <a:gd name="connsiteX6" fmla="*/ 731138 w 1941005"/>
              <a:gd name="connsiteY6" fmla="*/ 0 h 231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1005" h="2317334">
                <a:moveTo>
                  <a:pt x="731138" y="0"/>
                </a:moveTo>
                <a:lnTo>
                  <a:pt x="1941005" y="0"/>
                </a:lnTo>
                <a:lnTo>
                  <a:pt x="1941005" y="1586196"/>
                </a:lnTo>
                <a:cubicBezTo>
                  <a:pt x="1941005" y="1989992"/>
                  <a:pt x="1613663" y="2317334"/>
                  <a:pt x="1209867" y="2317334"/>
                </a:cubicBezTo>
                <a:lnTo>
                  <a:pt x="0" y="2317334"/>
                </a:lnTo>
                <a:lnTo>
                  <a:pt x="0" y="731138"/>
                </a:lnTo>
                <a:cubicBezTo>
                  <a:pt x="0" y="327342"/>
                  <a:pt x="327342" y="0"/>
                  <a:pt x="73113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392EC781-CC06-3EF7-6F65-4938B6A457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17607" y="2068872"/>
            <a:ext cx="6310691" cy="304801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indent="0" algn="l">
              <a:lnSpc>
                <a:spcPts val="2000"/>
              </a:lnSpc>
              <a:buNone/>
              <a:defRPr sz="20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0" indent="0" algn="ctr">
              <a:lnSpc>
                <a:spcPct val="100000"/>
              </a:lnSpc>
              <a:buNone/>
              <a:defRPr sz="1400" i="0">
                <a:latin typeface="Poppins" panose="00000500000000000000" pitchFamily="50" charset="0"/>
                <a:cs typeface="Poppins" panose="00000500000000000000" pitchFamily="50" charset="0"/>
              </a:defRPr>
            </a:lvl2pPr>
          </a:lstStyle>
          <a:p>
            <a:pPr lvl="0"/>
            <a:r>
              <a:rPr lang="fr-FR"/>
              <a:t>NOME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8C0A692B-EC09-F8D2-6E55-481E3764AC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607" y="2373673"/>
            <a:ext cx="6310691" cy="304801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indent="0" algn="l">
              <a:lnSpc>
                <a:spcPts val="2000"/>
              </a:lnSpc>
              <a:buNone/>
              <a:defRPr sz="1600" b="0" i="1">
                <a:solidFill>
                  <a:srgbClr val="2B719B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0" indent="0" algn="ctr">
              <a:lnSpc>
                <a:spcPct val="100000"/>
              </a:lnSpc>
              <a:buNone/>
              <a:defRPr sz="1400" i="0">
                <a:latin typeface="Poppins" panose="00000500000000000000" pitchFamily="50" charset="0"/>
                <a:cs typeface="Poppins" panose="00000500000000000000" pitchFamily="50" charset="0"/>
              </a:defRPr>
            </a:lvl2pPr>
          </a:lstStyle>
          <a:p>
            <a:pPr lvl="0"/>
            <a:r>
              <a:rPr lang="fr-FR" err="1"/>
              <a:t>Função</a:t>
            </a:r>
            <a:endParaRPr lang="fr-FR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E151CF-1A88-64FD-D1A0-E6C0F6A60364}"/>
              </a:ext>
            </a:extLst>
          </p:cNvPr>
          <p:cNvGrpSpPr/>
          <p:nvPr userDrawn="1"/>
        </p:nvGrpSpPr>
        <p:grpSpPr>
          <a:xfrm>
            <a:off x="1354961" y="4103917"/>
            <a:ext cx="845645" cy="849139"/>
            <a:chOff x="574931" y="3675699"/>
            <a:chExt cx="705247" cy="7081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8BDB4D-E9B7-5278-0154-61CBCA22744D}"/>
                </a:ext>
              </a:extLst>
            </p:cNvPr>
            <p:cNvSpPr/>
            <p:nvPr userDrawn="1"/>
          </p:nvSpPr>
          <p:spPr>
            <a:xfrm>
              <a:off x="574932" y="4029778"/>
              <a:ext cx="354081" cy="354081"/>
            </a:xfrm>
            <a:prstGeom prst="rect">
              <a:avLst/>
            </a:prstGeom>
            <a:solidFill>
              <a:srgbClr val="223D7C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A9E2A2-6BC2-51BB-C3E0-DDDC0D4AC98B}"/>
                </a:ext>
              </a:extLst>
            </p:cNvPr>
            <p:cNvSpPr/>
            <p:nvPr userDrawn="1"/>
          </p:nvSpPr>
          <p:spPr>
            <a:xfrm>
              <a:off x="574931" y="3675699"/>
              <a:ext cx="354081" cy="354081"/>
            </a:xfrm>
            <a:prstGeom prst="rect">
              <a:avLst/>
            </a:prstGeom>
            <a:solidFill>
              <a:srgbClr val="58C0C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E7CA210-F539-3655-5E33-4BE9532B2D3E}"/>
                </a:ext>
              </a:extLst>
            </p:cNvPr>
            <p:cNvSpPr/>
            <p:nvPr userDrawn="1"/>
          </p:nvSpPr>
          <p:spPr>
            <a:xfrm>
              <a:off x="926097" y="4029779"/>
              <a:ext cx="354081" cy="354081"/>
            </a:xfrm>
            <a:prstGeom prst="rect">
              <a:avLst/>
            </a:prstGeom>
            <a:solidFill>
              <a:srgbClr val="006E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305141-40F6-51F6-C4BE-7BCDFC771A6C}"/>
              </a:ext>
            </a:extLst>
          </p:cNvPr>
          <p:cNvGrpSpPr/>
          <p:nvPr userDrawn="1"/>
        </p:nvGrpSpPr>
        <p:grpSpPr>
          <a:xfrm rot="10800000">
            <a:off x="3143363" y="1963435"/>
            <a:ext cx="845645" cy="849139"/>
            <a:chOff x="1671548" y="2227071"/>
            <a:chExt cx="705247" cy="70816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B80057-3633-B3C6-1454-67132A9D1E29}"/>
                </a:ext>
              </a:extLst>
            </p:cNvPr>
            <p:cNvSpPr/>
            <p:nvPr userDrawn="1"/>
          </p:nvSpPr>
          <p:spPr>
            <a:xfrm>
              <a:off x="1671549" y="2581150"/>
              <a:ext cx="354081" cy="354081"/>
            </a:xfrm>
            <a:prstGeom prst="rect">
              <a:avLst/>
            </a:prstGeom>
            <a:solidFill>
              <a:srgbClr val="223D7C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BE40DC-A30A-1085-4584-3341AA6B6A59}"/>
                </a:ext>
              </a:extLst>
            </p:cNvPr>
            <p:cNvSpPr/>
            <p:nvPr userDrawn="1"/>
          </p:nvSpPr>
          <p:spPr>
            <a:xfrm>
              <a:off x="1671548" y="2227071"/>
              <a:ext cx="354081" cy="354081"/>
            </a:xfrm>
            <a:prstGeom prst="rect">
              <a:avLst/>
            </a:prstGeom>
            <a:solidFill>
              <a:srgbClr val="58C0C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E61787C-6880-A54A-47FF-0793164A16E7}"/>
                </a:ext>
              </a:extLst>
            </p:cNvPr>
            <p:cNvSpPr/>
            <p:nvPr userDrawn="1"/>
          </p:nvSpPr>
          <p:spPr>
            <a:xfrm>
              <a:off x="2022714" y="2581151"/>
              <a:ext cx="354081" cy="354081"/>
            </a:xfrm>
            <a:prstGeom prst="rect">
              <a:avLst/>
            </a:prstGeom>
            <a:solidFill>
              <a:srgbClr val="006EA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55B9BDF-DF39-9D6A-5399-AD44D2C1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091711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sp>
        <p:nvSpPr>
          <p:cNvPr id="5" name="Espace réservé du texte 20">
            <a:extLst>
              <a:ext uri="{FF2B5EF4-FFF2-40B4-BE49-F238E27FC236}">
                <a16:creationId xmlns:a16="http://schemas.microsoft.com/office/drawing/2014/main" id="{ECF6FDAC-FA05-75D1-F462-633F0F4A4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17608" y="2735052"/>
            <a:ext cx="6310692" cy="316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 para editar o texto</a:t>
            </a:r>
          </a:p>
          <a:p>
            <a:pPr lvl="1"/>
            <a:r>
              <a:rPr lang="fr-FR"/>
              <a:t>Segundo nível</a:t>
            </a:r>
          </a:p>
          <a:p>
            <a:pPr lvl="2"/>
            <a:r>
              <a:rPr lang="fr-FR"/>
              <a:t>Terceiro nível</a:t>
            </a:r>
          </a:p>
          <a:p>
            <a:pPr lvl="3"/>
            <a:r>
              <a:rPr lang="fr-FR"/>
              <a:t>Quarto nível</a:t>
            </a:r>
          </a:p>
          <a:p>
            <a:pPr lvl="4"/>
            <a:r>
              <a:rPr lang="fr-FR"/>
              <a:t>Quinto nível</a:t>
            </a:r>
          </a:p>
        </p:txBody>
      </p:sp>
      <p:pic>
        <p:nvPicPr>
          <p:cNvPr id="6" name="Picture 59">
            <a:extLst>
              <a:ext uri="{FF2B5EF4-FFF2-40B4-BE49-F238E27FC236}">
                <a16:creationId xmlns:a16="http://schemas.microsoft.com/office/drawing/2014/main" id="{0BBE7D97-BD47-988D-F186-E59D12EA1A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8C72C769-3ADB-C202-8F47-7DF3E5D5CE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BF19ACF2-BEAB-76FD-9B80-E2825FEEAA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252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425CB95-1C74-1B14-5E80-D6663C6EF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01" y="1"/>
            <a:ext cx="2468399" cy="26289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1AFA22-49BF-BDBE-33A7-718FB5C146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17576" y="4148661"/>
            <a:ext cx="7380000" cy="5043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rgbClr val="58C0C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Autor da citação</a:t>
            </a:r>
          </a:p>
        </p:txBody>
      </p:sp>
      <p:sp>
        <p:nvSpPr>
          <p:cNvPr id="5" name="ZoneTexte 12">
            <a:extLst>
              <a:ext uri="{FF2B5EF4-FFF2-40B4-BE49-F238E27FC236}">
                <a16:creationId xmlns:a16="http://schemas.microsoft.com/office/drawing/2014/main" id="{E55863CD-42AE-049C-0535-2C3401C2346E}"/>
              </a:ext>
            </a:extLst>
          </p:cNvPr>
          <p:cNvSpPr txBox="1"/>
          <p:nvPr userDrawn="1"/>
        </p:nvSpPr>
        <p:spPr>
          <a:xfrm>
            <a:off x="892108" y="1336617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“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71A0EF5-8BF4-DA80-1198-753315E23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7576" y="1549401"/>
            <a:ext cx="7380000" cy="2535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 err="1"/>
              <a:t>Insira</a:t>
            </a:r>
            <a:r>
              <a:rPr lang="en-US"/>
              <a:t> </a:t>
            </a:r>
            <a:r>
              <a:rPr lang="en-US" err="1"/>
              <a:t>aqui</a:t>
            </a:r>
            <a:r>
              <a:rPr lang="en-US"/>
              <a:t> a </a:t>
            </a:r>
            <a:r>
              <a:rPr lang="en-US" err="1"/>
              <a:t>citação</a:t>
            </a:r>
            <a:r>
              <a:rPr lang="en-US"/>
              <a:t>, que </a:t>
            </a:r>
            <a:r>
              <a:rPr lang="en-US" err="1"/>
              <a:t>pode</a:t>
            </a:r>
            <a:r>
              <a:rPr lang="en-US"/>
              <a:t> </a:t>
            </a:r>
            <a:r>
              <a:rPr lang="en-US" err="1"/>
              <a:t>conter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linhas</a:t>
            </a:r>
            <a:r>
              <a:rPr lang="en-US"/>
              <a:t>.</a:t>
            </a:r>
            <a:endParaRPr lang="fr-FR"/>
          </a:p>
        </p:txBody>
      </p:sp>
      <p:sp>
        <p:nvSpPr>
          <p:cNvPr id="7" name="ZoneTexte 12">
            <a:extLst>
              <a:ext uri="{FF2B5EF4-FFF2-40B4-BE49-F238E27FC236}">
                <a16:creationId xmlns:a16="http://schemas.microsoft.com/office/drawing/2014/main" id="{397E148B-5492-4772-48D0-6EB465321676}"/>
              </a:ext>
            </a:extLst>
          </p:cNvPr>
          <p:cNvSpPr txBox="1"/>
          <p:nvPr userDrawn="1"/>
        </p:nvSpPr>
        <p:spPr>
          <a:xfrm>
            <a:off x="9429913" y="3031986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“</a:t>
            </a:r>
          </a:p>
        </p:txBody>
      </p:sp>
      <p:pic>
        <p:nvPicPr>
          <p:cNvPr id="11" name="Picture 59">
            <a:extLst>
              <a:ext uri="{FF2B5EF4-FFF2-40B4-BE49-F238E27FC236}">
                <a16:creationId xmlns:a16="http://schemas.microsoft.com/office/drawing/2014/main" id="{974E6523-9329-50C8-9646-BC411DB64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5E8F7AA7-EC84-20A5-5E0E-BEDC617C3A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E09E62B7-57BE-CEE6-F10F-125FBA76D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681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_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04345-8FE6-3A85-6FA8-6D02DC3784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92"/>
            <a:ext cx="12192000" cy="685181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425CB95-1C74-1B14-5E80-D6663C6EF4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01" y="1"/>
            <a:ext cx="2468399" cy="26289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1AFA22-49BF-BDBE-33A7-718FB5C146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17576" y="4114894"/>
            <a:ext cx="7380000" cy="50437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rgbClr val="58C0C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Autor da citação</a:t>
            </a:r>
          </a:p>
        </p:txBody>
      </p:sp>
      <p:sp>
        <p:nvSpPr>
          <p:cNvPr id="7" name="ZoneTexte 12">
            <a:extLst>
              <a:ext uri="{FF2B5EF4-FFF2-40B4-BE49-F238E27FC236}">
                <a16:creationId xmlns:a16="http://schemas.microsoft.com/office/drawing/2014/main" id="{397E148B-5492-4772-48D0-6EB465321676}"/>
              </a:ext>
            </a:extLst>
          </p:cNvPr>
          <p:cNvSpPr txBox="1"/>
          <p:nvPr userDrawn="1"/>
        </p:nvSpPr>
        <p:spPr>
          <a:xfrm>
            <a:off x="9296563" y="3010965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b="1">
                <a:solidFill>
                  <a:srgbClr val="58C0CE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“</a:t>
            </a:r>
          </a:p>
        </p:txBody>
      </p:sp>
      <p:sp>
        <p:nvSpPr>
          <p:cNvPr id="5" name="ZoneTexte 12">
            <a:extLst>
              <a:ext uri="{FF2B5EF4-FFF2-40B4-BE49-F238E27FC236}">
                <a16:creationId xmlns:a16="http://schemas.microsoft.com/office/drawing/2014/main" id="{E55863CD-42AE-049C-0535-2C3401C2346E}"/>
              </a:ext>
            </a:extLst>
          </p:cNvPr>
          <p:cNvSpPr txBox="1"/>
          <p:nvPr userDrawn="1"/>
        </p:nvSpPr>
        <p:spPr>
          <a:xfrm>
            <a:off x="892108" y="1344124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b="1">
                <a:solidFill>
                  <a:srgbClr val="58C0CE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“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3B58EE1-9C7E-91A7-29F9-B820B40E9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7576" y="1549401"/>
            <a:ext cx="7380000" cy="2535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 err="1"/>
              <a:t>Insira</a:t>
            </a:r>
            <a:r>
              <a:rPr lang="en-US"/>
              <a:t> </a:t>
            </a:r>
            <a:r>
              <a:rPr lang="en-US" err="1"/>
              <a:t>aqui</a:t>
            </a:r>
            <a:r>
              <a:rPr lang="en-US"/>
              <a:t> a </a:t>
            </a:r>
            <a:r>
              <a:rPr lang="en-US" err="1"/>
              <a:t>citação</a:t>
            </a:r>
            <a:r>
              <a:rPr lang="en-US"/>
              <a:t>, que </a:t>
            </a:r>
            <a:r>
              <a:rPr lang="en-US" err="1"/>
              <a:t>pode</a:t>
            </a:r>
            <a:r>
              <a:rPr lang="en-US"/>
              <a:t> </a:t>
            </a:r>
            <a:r>
              <a:rPr lang="en-US" err="1"/>
              <a:t>conter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linhas</a:t>
            </a:r>
            <a:r>
              <a:rPr lang="en-US"/>
              <a:t>.</a:t>
            </a:r>
            <a:endParaRPr lang="fr-F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89021B89-12B1-DC17-70FB-57119C936B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3" y="6436893"/>
            <a:ext cx="458595" cy="278692"/>
          </a:xfrm>
          <a:prstGeom prst="rect">
            <a:avLst/>
          </a:prstGeom>
        </p:spPr>
      </p:pic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006E240E-542F-788E-2A01-9462E7140E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184" y="6440727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Rodapé (nome do evento, local, data, etc)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1E185EB4-6945-EDB8-0546-6E5DFD69D1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183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as e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1">
            <a:extLst>
              <a:ext uri="{FF2B5EF4-FFF2-40B4-BE49-F238E27FC236}">
                <a16:creationId xmlns:a16="http://schemas.microsoft.com/office/drawing/2014/main" id="{A735B0D2-65F8-67B3-4CB3-F526012A05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10585" y="-1588"/>
            <a:ext cx="20638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48F70-053F-CD87-2E57-B2C10B20EA74}"/>
              </a:ext>
            </a:extLst>
          </p:cNvPr>
          <p:cNvSpPr/>
          <p:nvPr userDrawn="1"/>
        </p:nvSpPr>
        <p:spPr>
          <a:xfrm>
            <a:off x="4063200" y="0"/>
            <a:ext cx="2034000" cy="171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92C79E-DFA4-1D0F-8DDD-16809574D757}"/>
              </a:ext>
            </a:extLst>
          </p:cNvPr>
          <p:cNvSpPr/>
          <p:nvPr userDrawn="1"/>
        </p:nvSpPr>
        <p:spPr>
          <a:xfrm>
            <a:off x="4063200" y="1713600"/>
            <a:ext cx="2034000" cy="17136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0BFDDD-D56A-8F1F-1BF2-24504F9ADB24}"/>
              </a:ext>
            </a:extLst>
          </p:cNvPr>
          <p:cNvSpPr/>
          <p:nvPr userDrawn="1"/>
        </p:nvSpPr>
        <p:spPr>
          <a:xfrm>
            <a:off x="2031600" y="3427200"/>
            <a:ext cx="2034000" cy="171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D10EAC-13B4-A7B1-7DC7-B9127F227205}"/>
              </a:ext>
            </a:extLst>
          </p:cNvPr>
          <p:cNvSpPr/>
          <p:nvPr userDrawn="1"/>
        </p:nvSpPr>
        <p:spPr>
          <a:xfrm>
            <a:off x="8126400" y="3427200"/>
            <a:ext cx="2034000" cy="171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9BC8F0-5AD2-5AEA-3312-3EE440C758CD}"/>
              </a:ext>
            </a:extLst>
          </p:cNvPr>
          <p:cNvSpPr/>
          <p:nvPr userDrawn="1"/>
        </p:nvSpPr>
        <p:spPr>
          <a:xfrm>
            <a:off x="10158000" y="3427200"/>
            <a:ext cx="2034000" cy="1713600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DE65D5-B752-7010-DB98-0D3CB3D5977C}"/>
              </a:ext>
            </a:extLst>
          </p:cNvPr>
          <p:cNvSpPr/>
          <p:nvPr userDrawn="1"/>
        </p:nvSpPr>
        <p:spPr>
          <a:xfrm>
            <a:off x="0" y="5144400"/>
            <a:ext cx="2034000" cy="171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AF285B-6D98-8566-0420-D2CCDB897240}"/>
              </a:ext>
            </a:extLst>
          </p:cNvPr>
          <p:cNvSpPr/>
          <p:nvPr userDrawn="1"/>
        </p:nvSpPr>
        <p:spPr>
          <a:xfrm>
            <a:off x="4063200" y="5144400"/>
            <a:ext cx="2034000" cy="1713600"/>
          </a:xfrm>
          <a:prstGeom prst="rect">
            <a:avLst/>
          </a:prstGeom>
          <a:solidFill>
            <a:srgbClr val="006E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6026931-DA17-3453-9D75-40DFF795DF31}"/>
              </a:ext>
            </a:extLst>
          </p:cNvPr>
          <p:cNvSpPr/>
          <p:nvPr userDrawn="1"/>
        </p:nvSpPr>
        <p:spPr>
          <a:xfrm>
            <a:off x="6094800" y="5144400"/>
            <a:ext cx="2034000" cy="171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0DCB97-3496-3DB0-F9B1-4D19BC1619E1}"/>
              </a:ext>
            </a:extLst>
          </p:cNvPr>
          <p:cNvSpPr/>
          <p:nvPr userDrawn="1"/>
        </p:nvSpPr>
        <p:spPr>
          <a:xfrm>
            <a:off x="10158000" y="5144400"/>
            <a:ext cx="2034000" cy="171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21BBB58-D44B-8A0D-4FAF-FF5640A071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2413" cy="3424238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BCBA1181-F6A2-6C4A-C167-866BFBD7BF7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7588" y="-3175"/>
            <a:ext cx="6094412" cy="342741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3F4B7457-6FDE-F1A0-CF05-0C26D8218C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2413" y="3430588"/>
            <a:ext cx="4060825" cy="17145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54AF1F8F-8973-626A-115C-B7546C48C7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1175" y="5143500"/>
            <a:ext cx="2020888" cy="17145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D7BDBEE5-6BFD-F521-1878-35307226199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38350" y="5140325"/>
            <a:ext cx="2030413" cy="1714500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5EE38223-238A-50F3-B4E0-DD10F588A5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30588"/>
            <a:ext cx="2036763" cy="1709737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64" name="Titre 1">
            <a:extLst>
              <a:ext uri="{FF2B5EF4-FFF2-40B4-BE49-F238E27FC236}">
                <a16:creationId xmlns:a16="http://schemas.microsoft.com/office/drawing/2014/main" id="{822E2329-23E2-D226-D402-C9C00CB2B2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825" y="277314"/>
            <a:ext cx="932843" cy="3915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65" name="Sous-titre 2">
            <a:extLst>
              <a:ext uri="{FF2B5EF4-FFF2-40B4-BE49-F238E27FC236}">
                <a16:creationId xmlns:a16="http://schemas.microsoft.com/office/drawing/2014/main" id="{E9DED5C4-A700-CFA5-0473-5B14690A4A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825" y="728571"/>
            <a:ext cx="1770825" cy="7075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rgbClr val="006EA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Lorem ipsum dolor sit amet, consectetuer adipiscing elit. Maecenas porttitor congue massa.</a:t>
            </a:r>
          </a:p>
        </p:txBody>
      </p:sp>
      <p:sp>
        <p:nvSpPr>
          <p:cNvPr id="66" name="Titre 1">
            <a:extLst>
              <a:ext uri="{FF2B5EF4-FFF2-40B4-BE49-F238E27FC236}">
                <a16:creationId xmlns:a16="http://schemas.microsoft.com/office/drawing/2014/main" id="{07476921-A8AC-19AA-A16F-0357DD761EE5}"/>
              </a:ext>
            </a:extLst>
          </p:cNvPr>
          <p:cNvSpPr txBox="1">
            <a:spLocks/>
          </p:cNvSpPr>
          <p:nvPr userDrawn="1"/>
        </p:nvSpPr>
        <p:spPr>
          <a:xfrm>
            <a:off x="8253625" y="3704488"/>
            <a:ext cx="932843" cy="391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rgbClr val="223D7C"/>
                </a:solidFill>
                <a:latin typeface="Poppins" panose="00000500000000000000" pitchFamily="50" charset="0"/>
                <a:ea typeface="+mj-ea"/>
                <a:cs typeface="Poppins" panose="00000500000000000000" pitchFamily="50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67" name="Sous-titre 2">
            <a:extLst>
              <a:ext uri="{FF2B5EF4-FFF2-40B4-BE49-F238E27FC236}">
                <a16:creationId xmlns:a16="http://schemas.microsoft.com/office/drawing/2014/main" id="{62F89A95-21C3-98F4-3B5D-3722D80A854F}"/>
              </a:ext>
            </a:extLst>
          </p:cNvPr>
          <p:cNvSpPr txBox="1">
            <a:spLocks/>
          </p:cNvSpPr>
          <p:nvPr userDrawn="1"/>
        </p:nvSpPr>
        <p:spPr>
          <a:xfrm>
            <a:off x="8253625" y="4155745"/>
            <a:ext cx="1770825" cy="707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000" kern="1200">
                <a:solidFill>
                  <a:srgbClr val="006EAC"/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20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8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6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6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Lorem ipsum dolor sit amet, consectetuer adipiscing elit. Maecenas porttitor congue massa.</a:t>
            </a:r>
          </a:p>
        </p:txBody>
      </p:sp>
      <p:sp>
        <p:nvSpPr>
          <p:cNvPr id="68" name="Titre 1">
            <a:extLst>
              <a:ext uri="{FF2B5EF4-FFF2-40B4-BE49-F238E27FC236}">
                <a16:creationId xmlns:a16="http://schemas.microsoft.com/office/drawing/2014/main" id="{DFFD5017-0FAA-2B61-E583-67732C2FD873}"/>
              </a:ext>
            </a:extLst>
          </p:cNvPr>
          <p:cNvSpPr txBox="1">
            <a:spLocks/>
          </p:cNvSpPr>
          <p:nvPr userDrawn="1"/>
        </p:nvSpPr>
        <p:spPr>
          <a:xfrm>
            <a:off x="6264860" y="5516064"/>
            <a:ext cx="932843" cy="391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rgbClr val="223D7C"/>
                </a:solidFill>
                <a:latin typeface="Poppins" panose="00000500000000000000" pitchFamily="50" charset="0"/>
                <a:ea typeface="+mj-ea"/>
                <a:cs typeface="Poppins" panose="00000500000000000000" pitchFamily="50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69" name="Sous-titre 2">
            <a:extLst>
              <a:ext uri="{FF2B5EF4-FFF2-40B4-BE49-F238E27FC236}">
                <a16:creationId xmlns:a16="http://schemas.microsoft.com/office/drawing/2014/main" id="{7B1A17AB-06A7-F289-8735-38B504D8DC08}"/>
              </a:ext>
            </a:extLst>
          </p:cNvPr>
          <p:cNvSpPr txBox="1">
            <a:spLocks/>
          </p:cNvSpPr>
          <p:nvPr userDrawn="1"/>
        </p:nvSpPr>
        <p:spPr>
          <a:xfrm>
            <a:off x="6264860" y="5967321"/>
            <a:ext cx="1770825" cy="707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000" kern="1200">
                <a:solidFill>
                  <a:srgbClr val="006EAC"/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20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8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6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6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Lorem ipsum dolor sit amet, consectetuer adipiscing elit. Maecenas porttitor congue massa.</a:t>
            </a:r>
          </a:p>
        </p:txBody>
      </p:sp>
      <p:sp>
        <p:nvSpPr>
          <p:cNvPr id="70" name="Titre 1">
            <a:extLst>
              <a:ext uri="{FF2B5EF4-FFF2-40B4-BE49-F238E27FC236}">
                <a16:creationId xmlns:a16="http://schemas.microsoft.com/office/drawing/2014/main" id="{5CDFDBDD-67A1-D075-D9F0-38E10C4E013E}"/>
              </a:ext>
            </a:extLst>
          </p:cNvPr>
          <p:cNvSpPr txBox="1">
            <a:spLocks/>
          </p:cNvSpPr>
          <p:nvPr userDrawn="1"/>
        </p:nvSpPr>
        <p:spPr>
          <a:xfrm>
            <a:off x="10284410" y="5516064"/>
            <a:ext cx="932843" cy="391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rgbClr val="223D7C"/>
                </a:solidFill>
                <a:latin typeface="Poppins" panose="00000500000000000000" pitchFamily="50" charset="0"/>
                <a:ea typeface="+mj-ea"/>
                <a:cs typeface="Poppins" panose="00000500000000000000" pitchFamily="50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71" name="Sous-titre 2">
            <a:extLst>
              <a:ext uri="{FF2B5EF4-FFF2-40B4-BE49-F238E27FC236}">
                <a16:creationId xmlns:a16="http://schemas.microsoft.com/office/drawing/2014/main" id="{66D1647C-18CB-3354-352E-CB14DFF80145}"/>
              </a:ext>
            </a:extLst>
          </p:cNvPr>
          <p:cNvSpPr txBox="1">
            <a:spLocks/>
          </p:cNvSpPr>
          <p:nvPr userDrawn="1"/>
        </p:nvSpPr>
        <p:spPr>
          <a:xfrm>
            <a:off x="10284410" y="5967321"/>
            <a:ext cx="1770825" cy="707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000" kern="1200">
                <a:solidFill>
                  <a:srgbClr val="006EAC"/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20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8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6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6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Lorem ipsum dolor sit amet, consectetuer adipiscing elit. Maecenas porttitor congue massa.</a:t>
            </a:r>
          </a:p>
        </p:txBody>
      </p:sp>
      <p:sp>
        <p:nvSpPr>
          <p:cNvPr id="72" name="Titre 1">
            <a:extLst>
              <a:ext uri="{FF2B5EF4-FFF2-40B4-BE49-F238E27FC236}">
                <a16:creationId xmlns:a16="http://schemas.microsoft.com/office/drawing/2014/main" id="{F0982540-B7CE-138A-BB5F-5F07614D5A19}"/>
              </a:ext>
            </a:extLst>
          </p:cNvPr>
          <p:cNvSpPr txBox="1">
            <a:spLocks/>
          </p:cNvSpPr>
          <p:nvPr userDrawn="1"/>
        </p:nvSpPr>
        <p:spPr>
          <a:xfrm>
            <a:off x="130760" y="5516064"/>
            <a:ext cx="932843" cy="391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rgbClr val="223D7C"/>
                </a:solidFill>
                <a:latin typeface="Poppins" panose="00000500000000000000" pitchFamily="50" charset="0"/>
                <a:ea typeface="+mj-ea"/>
                <a:cs typeface="Poppins" panose="00000500000000000000" pitchFamily="50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73" name="Sous-titre 2">
            <a:extLst>
              <a:ext uri="{FF2B5EF4-FFF2-40B4-BE49-F238E27FC236}">
                <a16:creationId xmlns:a16="http://schemas.microsoft.com/office/drawing/2014/main" id="{6636D452-0C64-B480-204F-791643B07C0A}"/>
              </a:ext>
            </a:extLst>
          </p:cNvPr>
          <p:cNvSpPr txBox="1">
            <a:spLocks/>
          </p:cNvSpPr>
          <p:nvPr userDrawn="1"/>
        </p:nvSpPr>
        <p:spPr>
          <a:xfrm>
            <a:off x="130760" y="5967321"/>
            <a:ext cx="1770825" cy="707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000" kern="1200">
                <a:solidFill>
                  <a:srgbClr val="006EAC"/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20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8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6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6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Lorem ipsum dolor sit amet, consectetuer adipiscing elit. Maecenas porttitor congue massa.</a:t>
            </a:r>
          </a:p>
        </p:txBody>
      </p:sp>
      <p:sp>
        <p:nvSpPr>
          <p:cNvPr id="74" name="Titre 1">
            <a:extLst>
              <a:ext uri="{FF2B5EF4-FFF2-40B4-BE49-F238E27FC236}">
                <a16:creationId xmlns:a16="http://schemas.microsoft.com/office/drawing/2014/main" id="{A32F79A2-5682-151D-1785-CFEB7A2E4B4F}"/>
              </a:ext>
            </a:extLst>
          </p:cNvPr>
          <p:cNvSpPr txBox="1">
            <a:spLocks/>
          </p:cNvSpPr>
          <p:nvPr userDrawn="1"/>
        </p:nvSpPr>
        <p:spPr>
          <a:xfrm>
            <a:off x="2171561" y="3709159"/>
            <a:ext cx="932843" cy="391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rgbClr val="223D7C"/>
                </a:solidFill>
                <a:latin typeface="Poppins" panose="00000500000000000000" pitchFamily="50" charset="0"/>
                <a:ea typeface="+mj-ea"/>
                <a:cs typeface="Poppins" panose="00000500000000000000" pitchFamily="50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75" name="Sous-titre 2">
            <a:extLst>
              <a:ext uri="{FF2B5EF4-FFF2-40B4-BE49-F238E27FC236}">
                <a16:creationId xmlns:a16="http://schemas.microsoft.com/office/drawing/2014/main" id="{FD7BAF5A-9A8E-1E8F-16C4-C10FFBAE86B0}"/>
              </a:ext>
            </a:extLst>
          </p:cNvPr>
          <p:cNvSpPr txBox="1">
            <a:spLocks/>
          </p:cNvSpPr>
          <p:nvPr userDrawn="1"/>
        </p:nvSpPr>
        <p:spPr>
          <a:xfrm>
            <a:off x="2171561" y="4160416"/>
            <a:ext cx="1770825" cy="707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000" kern="1200">
                <a:solidFill>
                  <a:srgbClr val="006EAC"/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20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8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6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23D7C"/>
              </a:buClr>
              <a:buFont typeface="Wingdings" panose="05000000000000000000" pitchFamily="2" charset="2"/>
              <a:buNone/>
              <a:defRPr sz="1600" kern="1200">
                <a:solidFill>
                  <a:srgbClr val="006EAC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Lorem ipsum dolor sit amet, consectetuer adipiscing elit. Maecenas porttitor congue massa.</a:t>
            </a:r>
          </a:p>
        </p:txBody>
      </p:sp>
    </p:spTree>
    <p:extLst>
      <p:ext uri="{BB962C8B-B14F-4D97-AF65-F5344CB8AC3E}">
        <p14:creationId xmlns:p14="http://schemas.microsoft.com/office/powerpoint/2010/main" val="1267616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A88457-E64A-8123-3DD9-C55BA97278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E8D64-6A1B-0E1E-E280-AF13E5440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EC6E6BD-DC92-66D3-C0EE-949AE0C686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3" y="6436893"/>
            <a:ext cx="458595" cy="278692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610D85AF-BAFF-91BA-ADFE-082DC5220E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184" y="6440727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Rodapé (nome do evento, local, data, etc)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8F486192-784F-7834-10A4-60385AB030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763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>
            <a:extLst>
              <a:ext uri="{FF2B5EF4-FFF2-40B4-BE49-F238E27FC236}">
                <a16:creationId xmlns:a16="http://schemas.microsoft.com/office/drawing/2014/main" id="{11C331C1-D7DE-E7AE-930B-17FB015E1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19" y="-1075514"/>
            <a:ext cx="2468399" cy="2628900"/>
          </a:xfrm>
          <a:prstGeom prst="rect">
            <a:avLst/>
          </a:prstGeom>
        </p:spPr>
      </p:pic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880C25FE-8FD2-D2C1-917B-620298D21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555" y="3527424"/>
            <a:ext cx="1980000" cy="2386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aseline="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Insira o texto</a:t>
            </a: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CD528859-DEC6-D14A-148F-052CBE0C11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698" y="3527424"/>
            <a:ext cx="1980000" cy="2386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fr-FR"/>
              <a:t>Insira o texto</a:t>
            </a:r>
          </a:p>
          <a:p>
            <a:pPr lvl="0"/>
            <a:endParaRPr lang="fr-FR"/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437B8E8F-CC20-4FC3-C682-9AB04E9A2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2355" y="3527424"/>
            <a:ext cx="1980000" cy="2386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Insira o texto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171F269A-B1A7-149A-C256-E4F1BF0644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440" y="3527424"/>
            <a:ext cx="1980000" cy="2386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Insira o texto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E8D33D21-2E33-6686-3C18-BF9A33D74A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86855" y="3527424"/>
            <a:ext cx="1980000" cy="2386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fr-FR"/>
              <a:t>Insira o texto</a:t>
            </a:r>
          </a:p>
          <a:p>
            <a:pPr lvl="0"/>
            <a:endParaRPr lang="fr-FR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685F74F-3F42-5040-F5B4-9E6593E1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091711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856A9027-75F2-AE59-D063-1EAD66AC0505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958705" y="1899513"/>
            <a:ext cx="1409699" cy="1409700"/>
          </a:xfrm>
          <a:prstGeom prst="rect">
            <a:avLst/>
          </a:prstGeom>
          <a:solidFill>
            <a:srgbClr val="2B719B"/>
          </a:solidFill>
        </p:spPr>
        <p:txBody>
          <a:bodyPr lIns="36000" tIns="36000" rIns="36000" bIns="36000"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/>
              <a:t>Item</a:t>
            </a:r>
          </a:p>
          <a:p>
            <a:pPr lvl="1"/>
            <a:r>
              <a:rPr lang="fr-FR"/>
              <a:t>0</a:t>
            </a:r>
          </a:p>
        </p:txBody>
      </p:sp>
      <p:sp>
        <p:nvSpPr>
          <p:cNvPr id="19" name="Espace réservé du texte 11">
            <a:extLst>
              <a:ext uri="{FF2B5EF4-FFF2-40B4-BE49-F238E27FC236}">
                <a16:creationId xmlns:a16="http://schemas.microsoft.com/office/drawing/2014/main" id="{2DDA7248-6083-7B90-A8CB-C5DC00FA1044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135848" y="1920876"/>
            <a:ext cx="1409699" cy="1409700"/>
          </a:xfrm>
          <a:prstGeom prst="rect">
            <a:avLst/>
          </a:prstGeom>
          <a:solidFill>
            <a:srgbClr val="2B719B"/>
          </a:solidFill>
        </p:spPr>
        <p:txBody>
          <a:bodyPr lIns="36000" tIns="36000" rIns="36000" bIns="36000"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/>
              <a:t>Item</a:t>
            </a:r>
          </a:p>
          <a:p>
            <a:pPr lvl="1"/>
            <a:r>
              <a:rPr lang="fr-FR"/>
              <a:t>0</a:t>
            </a:r>
          </a:p>
        </p:txBody>
      </p:sp>
      <p:sp>
        <p:nvSpPr>
          <p:cNvPr id="21" name="Espace réservé du texte 11">
            <a:extLst>
              <a:ext uri="{FF2B5EF4-FFF2-40B4-BE49-F238E27FC236}">
                <a16:creationId xmlns:a16="http://schemas.microsoft.com/office/drawing/2014/main" id="{69356A09-3422-9AE0-C1D0-182C1C5EE6EE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327505" y="1920876"/>
            <a:ext cx="1409699" cy="1409700"/>
          </a:xfrm>
          <a:prstGeom prst="rect">
            <a:avLst/>
          </a:prstGeom>
          <a:solidFill>
            <a:srgbClr val="2B719B"/>
          </a:solidFill>
        </p:spPr>
        <p:txBody>
          <a:bodyPr lIns="36000" tIns="36000" rIns="36000" bIns="36000"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/>
              <a:t>Item</a:t>
            </a:r>
          </a:p>
          <a:p>
            <a:pPr lvl="1"/>
            <a:r>
              <a:rPr lang="fr-FR"/>
              <a:t>0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05D6BFF9-B314-247D-D206-0FF7DF51FFDA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7446590" y="1920876"/>
            <a:ext cx="1409699" cy="1409700"/>
          </a:xfrm>
          <a:prstGeom prst="rect">
            <a:avLst/>
          </a:prstGeom>
          <a:solidFill>
            <a:srgbClr val="2B719B"/>
          </a:solidFill>
        </p:spPr>
        <p:txBody>
          <a:bodyPr lIns="36000" tIns="36000" rIns="36000" bIns="36000"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/>
              <a:t>Item</a:t>
            </a:r>
          </a:p>
          <a:p>
            <a:pPr lvl="1"/>
            <a:r>
              <a:rPr lang="fr-FR"/>
              <a:t>0</a:t>
            </a:r>
          </a:p>
        </p:txBody>
      </p:sp>
      <p:sp>
        <p:nvSpPr>
          <p:cNvPr id="23" name="Espace réservé du texte 11">
            <a:extLst>
              <a:ext uri="{FF2B5EF4-FFF2-40B4-BE49-F238E27FC236}">
                <a16:creationId xmlns:a16="http://schemas.microsoft.com/office/drawing/2014/main" id="{C4C2C9D2-3CDB-0A55-6121-B3629EE40F9F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9672005" y="1899513"/>
            <a:ext cx="1409699" cy="1409700"/>
          </a:xfrm>
          <a:prstGeom prst="rect">
            <a:avLst/>
          </a:prstGeom>
          <a:solidFill>
            <a:srgbClr val="2B719B"/>
          </a:solidFill>
        </p:spPr>
        <p:txBody>
          <a:bodyPr lIns="36000" tIns="36000" rIns="36000" bIns="36000"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/>
              <a:t>Item</a:t>
            </a:r>
          </a:p>
          <a:p>
            <a:pPr lvl="1"/>
            <a:r>
              <a:rPr lang="fr-FR"/>
              <a:t>0</a:t>
            </a:r>
          </a:p>
        </p:txBody>
      </p:sp>
      <p:pic>
        <p:nvPicPr>
          <p:cNvPr id="25" name="Picture 59">
            <a:extLst>
              <a:ext uri="{FF2B5EF4-FFF2-40B4-BE49-F238E27FC236}">
                <a16:creationId xmlns:a16="http://schemas.microsoft.com/office/drawing/2014/main" id="{E9D21238-5B3C-91CE-6A4B-8EE0B3A48D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5B8086A1-A284-6849-1DFF-9D7483D0B0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77C1F04A-2CE9-6802-769B-E6018209F2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766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55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>
            <a:extLst>
              <a:ext uri="{FF2B5EF4-FFF2-40B4-BE49-F238E27FC236}">
                <a16:creationId xmlns:a16="http://schemas.microsoft.com/office/drawing/2014/main" id="{11C331C1-D7DE-E7AE-930B-17FB015E1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19" y="-1075514"/>
            <a:ext cx="2468399" cy="2628900"/>
          </a:xfrm>
          <a:prstGeom prst="rect">
            <a:avLst/>
          </a:prstGeom>
        </p:spPr>
      </p:pic>
      <p:sp>
        <p:nvSpPr>
          <p:cNvPr id="2" name="Espace réservé du texte 8">
            <a:extLst>
              <a:ext uri="{FF2B5EF4-FFF2-40B4-BE49-F238E27FC236}">
                <a16:creationId xmlns:a16="http://schemas.microsoft.com/office/drawing/2014/main" id="{CFBC9EC7-6630-B0BD-6934-7637F2B796E3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649848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rgbClr val="215F97"/>
          </a:solidFill>
        </p:spPr>
        <p:txBody>
          <a:bodyPr wrap="square" lIns="36000" tIns="36000" rIns="468000" bIns="36000" anchor="ctr">
            <a:noAutofit/>
          </a:bodyPr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</a:lstStyle>
          <a:p>
            <a:pPr lvl="0"/>
            <a:r>
              <a:rPr lang="fr-FR"/>
              <a:t>Item</a:t>
            </a:r>
          </a:p>
          <a:p>
            <a:pPr lvl="1"/>
            <a:r>
              <a:rPr lang="fr-FR"/>
              <a:t>0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880C25FE-8FD2-D2C1-917B-620298D21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110" y="3527424"/>
            <a:ext cx="1980000" cy="2386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aseline="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Insira o texto</a:t>
            </a: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CD528859-DEC6-D14A-148F-052CBE0C11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60473" y="3530598"/>
            <a:ext cx="1980000" cy="2386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fr-FR"/>
              <a:t>Insira o texto</a:t>
            </a:r>
          </a:p>
          <a:p>
            <a:pPr lvl="0"/>
            <a:endParaRPr lang="fr-FR"/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437B8E8F-CC20-4FC3-C682-9AB04E9A2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7835" y="3527424"/>
            <a:ext cx="1980000" cy="2386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Insira o texto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171F269A-B1A7-149A-C256-E4F1BF0644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5198" y="3527424"/>
            <a:ext cx="1980000" cy="2386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Insira o texto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E8D33D21-2E33-6686-3C18-BF9A33D74A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2561" y="3527424"/>
            <a:ext cx="1980000" cy="23860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fr-FR"/>
              <a:t>Insira o texto</a:t>
            </a:r>
          </a:p>
          <a:p>
            <a:pPr lvl="0"/>
            <a:endParaRPr lang="fr-FR"/>
          </a:p>
        </p:txBody>
      </p:sp>
      <p:sp>
        <p:nvSpPr>
          <p:cNvPr id="14" name="Espace réservé du texte 33">
            <a:extLst>
              <a:ext uri="{FF2B5EF4-FFF2-40B4-BE49-F238E27FC236}">
                <a16:creationId xmlns:a16="http://schemas.microsoft.com/office/drawing/2014/main" id="{21D06624-292B-7163-BF27-27944AE22F5D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2850698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rgbClr val="215F97">
              <a:alpha val="94902"/>
            </a:srgbClr>
          </a:solidFill>
        </p:spPr>
        <p:txBody>
          <a:bodyPr wrap="square" lIns="36000" tIns="36000" rIns="468000" bIns="36000" anchor="ctr">
            <a:noAutofit/>
          </a:bodyPr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</a:lstStyle>
          <a:p>
            <a:pPr lvl="0"/>
            <a:r>
              <a:rPr lang="fr-FR"/>
              <a:t>Item</a:t>
            </a:r>
          </a:p>
          <a:p>
            <a:pPr lvl="1"/>
            <a:r>
              <a:rPr lang="fr-FR"/>
              <a:t>0</a:t>
            </a:r>
          </a:p>
        </p:txBody>
      </p:sp>
      <p:sp>
        <p:nvSpPr>
          <p:cNvPr id="16" name="Espace réservé du texte 34">
            <a:extLst>
              <a:ext uri="{FF2B5EF4-FFF2-40B4-BE49-F238E27FC236}">
                <a16:creationId xmlns:a16="http://schemas.microsoft.com/office/drawing/2014/main" id="{CAAAC19C-C4F2-3FE3-18ED-ADF0ACE2FF33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068981" y="1597543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rgbClr val="215F97">
              <a:alpha val="89804"/>
            </a:srgbClr>
          </a:solidFill>
          <a:ln>
            <a:solidFill>
              <a:srgbClr val="2B719B"/>
            </a:solidFill>
          </a:ln>
        </p:spPr>
        <p:txBody>
          <a:bodyPr wrap="square" lIns="36000" tIns="36000" rIns="468000" bIns="36000" anchor="ctr">
            <a:noAutofit/>
          </a:bodyPr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</a:lstStyle>
          <a:p>
            <a:pPr lvl="0"/>
            <a:r>
              <a:rPr lang="fr-FR"/>
              <a:t>Item</a:t>
            </a:r>
          </a:p>
          <a:p>
            <a:pPr lvl="1"/>
            <a:r>
              <a:rPr lang="fr-FR"/>
              <a:t>0</a:t>
            </a:r>
          </a:p>
        </p:txBody>
      </p:sp>
      <p:sp>
        <p:nvSpPr>
          <p:cNvPr id="17" name="Espace réservé du texte 35">
            <a:extLst>
              <a:ext uri="{FF2B5EF4-FFF2-40B4-BE49-F238E27FC236}">
                <a16:creationId xmlns:a16="http://schemas.microsoft.com/office/drawing/2014/main" id="{C5BE3BB0-D23C-BD94-1E81-418A5580C1FD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7308955" y="1597543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rgbClr val="215F97">
              <a:alpha val="85098"/>
            </a:srgbClr>
          </a:solidFill>
          <a:ln>
            <a:solidFill>
              <a:srgbClr val="2B719B"/>
            </a:solidFill>
          </a:ln>
        </p:spPr>
        <p:txBody>
          <a:bodyPr wrap="square" lIns="36000" tIns="36000" rIns="468000" bIns="36000" anchor="ctr">
            <a:noAutofit/>
          </a:bodyPr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</a:lstStyle>
          <a:p>
            <a:pPr lvl="0"/>
            <a:r>
              <a:rPr lang="fr-FR"/>
              <a:t>Item</a:t>
            </a:r>
          </a:p>
          <a:p>
            <a:pPr lvl="1"/>
            <a:r>
              <a:rPr lang="fr-FR"/>
              <a:t>0</a:t>
            </a:r>
          </a:p>
        </p:txBody>
      </p:sp>
      <p:sp>
        <p:nvSpPr>
          <p:cNvPr id="18" name="Espace réservé du texte 11">
            <a:extLst>
              <a:ext uri="{FF2B5EF4-FFF2-40B4-BE49-F238E27FC236}">
                <a16:creationId xmlns:a16="http://schemas.microsoft.com/office/drawing/2014/main" id="{03361181-2685-D735-F7E0-FF54490F0101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9550655" y="1583490"/>
            <a:ext cx="1652399" cy="1652400"/>
          </a:xfrm>
          <a:prstGeom prst="rect">
            <a:avLst/>
          </a:prstGeom>
          <a:solidFill>
            <a:srgbClr val="215F97">
              <a:alpha val="80000"/>
            </a:srgbClr>
          </a:solidFill>
        </p:spPr>
        <p:txBody>
          <a:bodyPr lIns="36000" tIns="36000" rIns="36000" bIns="36000"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</a:lstStyle>
          <a:p>
            <a:pPr lvl="0"/>
            <a:r>
              <a:rPr lang="fr-FR"/>
              <a:t>Item</a:t>
            </a:r>
          </a:p>
          <a:p>
            <a:pPr lvl="1"/>
            <a:r>
              <a:rPr lang="fr-FR"/>
              <a:t>0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685F74F-3F42-5040-F5B4-9E6593E1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091711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pic>
        <p:nvPicPr>
          <p:cNvPr id="21" name="Picture 59">
            <a:extLst>
              <a:ext uri="{FF2B5EF4-FFF2-40B4-BE49-F238E27FC236}">
                <a16:creationId xmlns:a16="http://schemas.microsoft.com/office/drawing/2014/main" id="{781CDD07-B244-1B83-81A6-F074C3681A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D29E2A5-494C-8C36-F356-A739C78CF4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0DDCB85B-FCAE-4077-FB91-12166768AF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68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55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om figur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26948E7-7C19-22FE-5719-D926A47056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16162" y="1"/>
            <a:ext cx="5975838" cy="6858000"/>
          </a:xfrm>
          <a:custGeom>
            <a:avLst/>
            <a:gdLst>
              <a:gd name="connsiteX0" fmla="*/ 0 w 6665818"/>
              <a:gd name="connsiteY0" fmla="*/ 6029327 h 6858000"/>
              <a:gd name="connsiteX1" fmla="*/ 805461 w 6665818"/>
              <a:gd name="connsiteY1" fmla="*/ 6029327 h 6858000"/>
              <a:gd name="connsiteX2" fmla="*/ 805461 w 6665818"/>
              <a:gd name="connsiteY2" fmla="*/ 6858000 h 6858000"/>
              <a:gd name="connsiteX3" fmla="*/ 0 w 6665818"/>
              <a:gd name="connsiteY3" fmla="*/ 6858000 h 6858000"/>
              <a:gd name="connsiteX4" fmla="*/ 0 w 6665818"/>
              <a:gd name="connsiteY4" fmla="*/ 4426153 h 6858000"/>
              <a:gd name="connsiteX5" fmla="*/ 805461 w 6665818"/>
              <a:gd name="connsiteY5" fmla="*/ 4426153 h 6858000"/>
              <a:gd name="connsiteX6" fmla="*/ 805461 w 6665818"/>
              <a:gd name="connsiteY6" fmla="*/ 5254847 h 6858000"/>
              <a:gd name="connsiteX7" fmla="*/ 0 w 6665818"/>
              <a:gd name="connsiteY7" fmla="*/ 5254847 h 6858000"/>
              <a:gd name="connsiteX8" fmla="*/ 0 w 6665818"/>
              <a:gd name="connsiteY8" fmla="*/ 1607047 h 6858000"/>
              <a:gd name="connsiteX9" fmla="*/ 805461 w 6665818"/>
              <a:gd name="connsiteY9" fmla="*/ 1607047 h 6858000"/>
              <a:gd name="connsiteX10" fmla="*/ 805461 w 6665818"/>
              <a:gd name="connsiteY10" fmla="*/ 2435741 h 6858000"/>
              <a:gd name="connsiteX11" fmla="*/ 0 w 6665818"/>
              <a:gd name="connsiteY11" fmla="*/ 2435741 h 6858000"/>
              <a:gd name="connsiteX12" fmla="*/ 2423859 w 6665818"/>
              <a:gd name="connsiteY12" fmla="*/ 3874 h 6858000"/>
              <a:gd name="connsiteX13" fmla="*/ 6665818 w 6665818"/>
              <a:gd name="connsiteY13" fmla="*/ 3874 h 6858000"/>
              <a:gd name="connsiteX14" fmla="*/ 6665818 w 6665818"/>
              <a:gd name="connsiteY14" fmla="*/ 6858000 h 6858000"/>
              <a:gd name="connsiteX15" fmla="*/ 3237063 w 6665818"/>
              <a:gd name="connsiteY15" fmla="*/ 6858000 h 6858000"/>
              <a:gd name="connsiteX16" fmla="*/ 3237063 w 6665818"/>
              <a:gd name="connsiteY16" fmla="*/ 6068051 h 6858000"/>
              <a:gd name="connsiteX17" fmla="*/ 2439612 w 6665818"/>
              <a:gd name="connsiteY17" fmla="*/ 6068051 h 6858000"/>
              <a:gd name="connsiteX18" fmla="*/ 2439612 w 6665818"/>
              <a:gd name="connsiteY18" fmla="*/ 6858000 h 6858000"/>
              <a:gd name="connsiteX19" fmla="*/ 1634153 w 6665818"/>
              <a:gd name="connsiteY19" fmla="*/ 6858000 h 6858000"/>
              <a:gd name="connsiteX20" fmla="*/ 1634153 w 6665818"/>
              <a:gd name="connsiteY20" fmla="*/ 6068051 h 6858000"/>
              <a:gd name="connsiteX21" fmla="*/ 820949 w 6665818"/>
              <a:gd name="connsiteY21" fmla="*/ 6068051 h 6858000"/>
              <a:gd name="connsiteX22" fmla="*/ 820949 w 6665818"/>
              <a:gd name="connsiteY22" fmla="*/ 5239357 h 6858000"/>
              <a:gd name="connsiteX23" fmla="*/ 1634153 w 6665818"/>
              <a:gd name="connsiteY23" fmla="*/ 5239357 h 6858000"/>
              <a:gd name="connsiteX24" fmla="*/ 1634153 w 6665818"/>
              <a:gd name="connsiteY24" fmla="*/ 4449388 h 6858000"/>
              <a:gd name="connsiteX25" fmla="*/ 813204 w 6665818"/>
              <a:gd name="connsiteY25" fmla="*/ 4449388 h 6858000"/>
              <a:gd name="connsiteX26" fmla="*/ 813204 w 6665818"/>
              <a:gd name="connsiteY26" fmla="*/ 3636183 h 6858000"/>
              <a:gd name="connsiteX27" fmla="*/ 0 w 6665818"/>
              <a:gd name="connsiteY27" fmla="*/ 3636183 h 6858000"/>
              <a:gd name="connsiteX28" fmla="*/ 0 w 6665818"/>
              <a:gd name="connsiteY28" fmla="*/ 3233452 h 6858000"/>
              <a:gd name="connsiteX29" fmla="*/ 813204 w 6665818"/>
              <a:gd name="connsiteY29" fmla="*/ 3233452 h 6858000"/>
              <a:gd name="connsiteX30" fmla="*/ 813204 w 6665818"/>
              <a:gd name="connsiteY30" fmla="*/ 2397017 h 6858000"/>
              <a:gd name="connsiteX31" fmla="*/ 1634153 w 6665818"/>
              <a:gd name="connsiteY31" fmla="*/ 2397017 h 6858000"/>
              <a:gd name="connsiteX32" fmla="*/ 1634153 w 6665818"/>
              <a:gd name="connsiteY32" fmla="*/ 1607048 h 6858000"/>
              <a:gd name="connsiteX33" fmla="*/ 813204 w 6665818"/>
              <a:gd name="connsiteY33" fmla="*/ 1607048 h 6858000"/>
              <a:gd name="connsiteX34" fmla="*/ 813204 w 6665818"/>
              <a:gd name="connsiteY34" fmla="*/ 793844 h 6858000"/>
              <a:gd name="connsiteX35" fmla="*/ 2423859 w 6665818"/>
              <a:gd name="connsiteY35" fmla="*/ 793844 h 6858000"/>
              <a:gd name="connsiteX36" fmla="*/ 0 w 6665818"/>
              <a:gd name="connsiteY36" fmla="*/ 0 h 6858000"/>
              <a:gd name="connsiteX37" fmla="*/ 805461 w 6665818"/>
              <a:gd name="connsiteY37" fmla="*/ 0 h 6858000"/>
              <a:gd name="connsiteX38" fmla="*/ 805461 w 6665818"/>
              <a:gd name="connsiteY38" fmla="*/ 828693 h 6858000"/>
              <a:gd name="connsiteX39" fmla="*/ 0 w 6665818"/>
              <a:gd name="connsiteY39" fmla="*/ 8286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665818" h="6858000">
                <a:moveTo>
                  <a:pt x="0" y="6029327"/>
                </a:moveTo>
                <a:lnTo>
                  <a:pt x="805461" y="6029327"/>
                </a:lnTo>
                <a:lnTo>
                  <a:pt x="805461" y="6858000"/>
                </a:lnTo>
                <a:lnTo>
                  <a:pt x="0" y="6858000"/>
                </a:lnTo>
                <a:close/>
                <a:moveTo>
                  <a:pt x="0" y="4426153"/>
                </a:moveTo>
                <a:lnTo>
                  <a:pt x="805461" y="4426153"/>
                </a:lnTo>
                <a:lnTo>
                  <a:pt x="805461" y="5254847"/>
                </a:lnTo>
                <a:lnTo>
                  <a:pt x="0" y="5254847"/>
                </a:lnTo>
                <a:close/>
                <a:moveTo>
                  <a:pt x="0" y="1607047"/>
                </a:moveTo>
                <a:lnTo>
                  <a:pt x="805461" y="1607047"/>
                </a:lnTo>
                <a:lnTo>
                  <a:pt x="805461" y="2435741"/>
                </a:lnTo>
                <a:lnTo>
                  <a:pt x="0" y="2435741"/>
                </a:lnTo>
                <a:close/>
                <a:moveTo>
                  <a:pt x="2423859" y="3874"/>
                </a:moveTo>
                <a:lnTo>
                  <a:pt x="6665818" y="3874"/>
                </a:lnTo>
                <a:lnTo>
                  <a:pt x="6665818" y="6858000"/>
                </a:lnTo>
                <a:lnTo>
                  <a:pt x="3237063" y="6858000"/>
                </a:lnTo>
                <a:lnTo>
                  <a:pt x="3237063" y="6068051"/>
                </a:lnTo>
                <a:lnTo>
                  <a:pt x="2439612" y="6068051"/>
                </a:lnTo>
                <a:lnTo>
                  <a:pt x="2439612" y="6858000"/>
                </a:lnTo>
                <a:lnTo>
                  <a:pt x="1634153" y="6858000"/>
                </a:lnTo>
                <a:lnTo>
                  <a:pt x="1634153" y="6068051"/>
                </a:lnTo>
                <a:lnTo>
                  <a:pt x="820949" y="6068051"/>
                </a:lnTo>
                <a:lnTo>
                  <a:pt x="820949" y="5239357"/>
                </a:lnTo>
                <a:lnTo>
                  <a:pt x="1634153" y="5239357"/>
                </a:lnTo>
                <a:lnTo>
                  <a:pt x="1634153" y="4449388"/>
                </a:lnTo>
                <a:lnTo>
                  <a:pt x="813204" y="4449388"/>
                </a:lnTo>
                <a:lnTo>
                  <a:pt x="813204" y="3636183"/>
                </a:lnTo>
                <a:lnTo>
                  <a:pt x="0" y="3636183"/>
                </a:lnTo>
                <a:lnTo>
                  <a:pt x="0" y="3233452"/>
                </a:lnTo>
                <a:lnTo>
                  <a:pt x="813204" y="3233452"/>
                </a:lnTo>
                <a:lnTo>
                  <a:pt x="813204" y="2397017"/>
                </a:lnTo>
                <a:lnTo>
                  <a:pt x="1634153" y="2397017"/>
                </a:lnTo>
                <a:lnTo>
                  <a:pt x="1634153" y="1607048"/>
                </a:lnTo>
                <a:lnTo>
                  <a:pt x="813204" y="1607048"/>
                </a:lnTo>
                <a:lnTo>
                  <a:pt x="813204" y="793844"/>
                </a:lnTo>
                <a:lnTo>
                  <a:pt x="2423859" y="793844"/>
                </a:lnTo>
                <a:close/>
                <a:moveTo>
                  <a:pt x="0" y="0"/>
                </a:moveTo>
                <a:lnTo>
                  <a:pt x="805461" y="0"/>
                </a:lnTo>
                <a:lnTo>
                  <a:pt x="805461" y="828693"/>
                </a:lnTo>
                <a:lnTo>
                  <a:pt x="0" y="8286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54863756-5A8F-FACB-D3C0-35266B4EC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2" y="479658"/>
            <a:ext cx="1461813" cy="856416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62DD2536-608C-63CB-0B5F-F23A9ABE6C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3543" y="2520055"/>
            <a:ext cx="5319720" cy="12149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223D7C"/>
                </a:solidFill>
                <a:latin typeface="Poppins Black" panose="00000A00000000000000" pitchFamily="2" charset="0"/>
                <a:cs typeface="Poppins Black" panose="00000A00000000000000" pitchFamily="2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5DF2E961-2DBD-2E5B-56C7-E14D5E0362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3543" y="3882676"/>
            <a:ext cx="5319720" cy="336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6EA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Nome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2A7EC635-B6D8-C4A2-7C2B-D81340D0C4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543" y="4365193"/>
            <a:ext cx="5319720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1">
                <a:solidFill>
                  <a:srgbClr val="006EAC"/>
                </a:solidFill>
              </a:defRPr>
            </a:lvl1pPr>
          </a:lstStyle>
          <a:p>
            <a:pPr lvl="0"/>
            <a:r>
              <a:rPr lang="fr-FR"/>
              <a:t>Departamento</a:t>
            </a:r>
          </a:p>
        </p:txBody>
      </p:sp>
    </p:spTree>
    <p:extLst>
      <p:ext uri="{BB962C8B-B14F-4D97-AF65-F5344CB8AC3E}">
        <p14:creationId xmlns:p14="http://schemas.microsoft.com/office/powerpoint/2010/main" val="2163580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425CB95-1C74-1B14-5E80-D6663C6EF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01" y="1"/>
            <a:ext cx="2468399" cy="2628900"/>
          </a:xfrm>
          <a:prstGeom prst="rect">
            <a:avLst/>
          </a:prstGeom>
        </p:spPr>
      </p:pic>
      <p:pic>
        <p:nvPicPr>
          <p:cNvPr id="4" name="Picture 22">
            <a:extLst>
              <a:ext uri="{FF2B5EF4-FFF2-40B4-BE49-F238E27FC236}">
                <a16:creationId xmlns:a16="http://schemas.microsoft.com/office/drawing/2014/main" id="{03D96438-3127-DF02-0DE6-A005FC1E77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542" y="6189474"/>
            <a:ext cx="1343569" cy="494838"/>
          </a:xfrm>
          <a:prstGeom prst="rect">
            <a:avLst/>
          </a:prstGeom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B4E28AB9-190A-1E2A-B780-1935141237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2" y="492357"/>
            <a:ext cx="2122281" cy="1243357"/>
          </a:xfrm>
          <a:prstGeom prst="rect">
            <a:avLst/>
          </a:prstGeom>
        </p:spPr>
      </p:pic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2791BDBB-40A9-161B-807A-F86971B635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53128" y="4458995"/>
            <a:ext cx="3551446" cy="197789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rgbClr val="006EA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Informações de contato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1D741CDC-C5A1-BEF7-8DDF-0F6F23E8815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53542" y="4457285"/>
            <a:ext cx="6636530" cy="70498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Informações / logotipos de agências de fomento, parceiros, etc. 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AD7940BC-DA35-D219-DEE4-A59AB05F2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542" y="2859621"/>
            <a:ext cx="6636530" cy="11062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Thank you! </a:t>
            </a:r>
            <a:r>
              <a:rPr lang="en-US" err="1"/>
              <a:t>Obrigado</a:t>
            </a:r>
            <a:r>
              <a:rPr lang="en-US"/>
              <a:t>(a)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475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04345-8FE6-3A85-6FA8-6D02DC3784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92"/>
            <a:ext cx="12192000" cy="685181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425CB95-1C74-1B14-5E80-D6663C6EF4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01" y="1"/>
            <a:ext cx="2468399" cy="26289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1AFA22-49BF-BDBE-33A7-718FB5C146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53128" y="4458995"/>
            <a:ext cx="3551446" cy="197789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rgbClr val="58C0C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Informações de contato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DEEFB109-0894-F358-40FA-C2C3CCBF2E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542" y="6189353"/>
            <a:ext cx="1343570" cy="495080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93B58EE1-9C7E-91A7-29F9-B820B40E9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542" y="2859621"/>
            <a:ext cx="6636530" cy="110621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Thank you! </a:t>
            </a:r>
            <a:r>
              <a:rPr lang="en-US" err="1"/>
              <a:t>Obrigado</a:t>
            </a:r>
            <a:r>
              <a:rPr lang="en-US"/>
              <a:t>(a) </a:t>
            </a:r>
            <a:endParaRPr lang="fr-FR"/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06D72705-DBA4-1D94-FDB2-5187DA4DF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2" y="444082"/>
            <a:ext cx="2122281" cy="1289725"/>
          </a:xfrm>
          <a:prstGeom prst="rect">
            <a:avLst/>
          </a:prstGeom>
        </p:spPr>
      </p:pic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F76B7C4B-FC07-8EAB-836C-4A5E8B9DF8F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53542" y="4457285"/>
            <a:ext cx="6636530" cy="70498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Informações / logotipos de agências de fomento, parceiros, etc. </a:t>
            </a:r>
          </a:p>
        </p:txBody>
      </p:sp>
    </p:spTree>
    <p:extLst>
      <p:ext uri="{BB962C8B-B14F-4D97-AF65-F5344CB8AC3E}">
        <p14:creationId xmlns:p14="http://schemas.microsoft.com/office/powerpoint/2010/main" val="1615215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A55A7C-1E8A-EAFD-E604-4C463325035F}"/>
              </a:ext>
            </a:extLst>
          </p:cNvPr>
          <p:cNvSpPr/>
          <p:nvPr userDrawn="1"/>
        </p:nvSpPr>
        <p:spPr>
          <a:xfrm>
            <a:off x="1944720" y="0"/>
            <a:ext cx="979200" cy="979200"/>
          </a:xfrm>
          <a:prstGeom prst="rect">
            <a:avLst/>
          </a:prstGeom>
          <a:solidFill>
            <a:srgbClr val="006E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E68C52-9CDD-3160-0B16-BAB410E37B28}"/>
              </a:ext>
            </a:extLst>
          </p:cNvPr>
          <p:cNvSpPr/>
          <p:nvPr userDrawn="1"/>
        </p:nvSpPr>
        <p:spPr>
          <a:xfrm>
            <a:off x="2917080" y="0"/>
            <a:ext cx="979200" cy="979200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C85C50-3BEE-BAD5-4C61-70884A6EF4A5}"/>
              </a:ext>
            </a:extLst>
          </p:cNvPr>
          <p:cNvSpPr/>
          <p:nvPr userDrawn="1"/>
        </p:nvSpPr>
        <p:spPr>
          <a:xfrm>
            <a:off x="0" y="972850"/>
            <a:ext cx="979200" cy="979200"/>
          </a:xfrm>
          <a:prstGeom prst="rect">
            <a:avLst/>
          </a:prstGeom>
          <a:solidFill>
            <a:srgbClr val="2B7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E3069-697C-C902-8327-B6FE1249C3B8}"/>
              </a:ext>
            </a:extLst>
          </p:cNvPr>
          <p:cNvSpPr/>
          <p:nvPr userDrawn="1"/>
        </p:nvSpPr>
        <p:spPr>
          <a:xfrm>
            <a:off x="972360" y="979200"/>
            <a:ext cx="979200" cy="979200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09A0CD-4784-CD35-F787-57D47233C399}"/>
              </a:ext>
            </a:extLst>
          </p:cNvPr>
          <p:cNvSpPr/>
          <p:nvPr userDrawn="1"/>
        </p:nvSpPr>
        <p:spPr>
          <a:xfrm>
            <a:off x="0" y="1958400"/>
            <a:ext cx="979200" cy="979200"/>
          </a:xfrm>
          <a:prstGeom prst="rect">
            <a:avLst/>
          </a:prstGeom>
          <a:solidFill>
            <a:srgbClr val="006E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271675-04AC-CAA4-E448-B1524567444A}"/>
              </a:ext>
            </a:extLst>
          </p:cNvPr>
          <p:cNvSpPr/>
          <p:nvPr userDrawn="1"/>
        </p:nvSpPr>
        <p:spPr>
          <a:xfrm>
            <a:off x="972360" y="1958400"/>
            <a:ext cx="979200" cy="97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F96D48-0057-0F87-8F7D-53CA3BF1DDB8}"/>
              </a:ext>
            </a:extLst>
          </p:cNvPr>
          <p:cNvSpPr/>
          <p:nvPr userDrawn="1"/>
        </p:nvSpPr>
        <p:spPr>
          <a:xfrm>
            <a:off x="1944720" y="1958400"/>
            <a:ext cx="979200" cy="9792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7D0838-1618-B060-0472-1F53B2D3B813}"/>
              </a:ext>
            </a:extLst>
          </p:cNvPr>
          <p:cNvSpPr/>
          <p:nvPr userDrawn="1"/>
        </p:nvSpPr>
        <p:spPr>
          <a:xfrm>
            <a:off x="2917080" y="1958400"/>
            <a:ext cx="979200" cy="97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802658-FDF4-4D62-BE3D-285D89203EC4}"/>
              </a:ext>
            </a:extLst>
          </p:cNvPr>
          <p:cNvSpPr/>
          <p:nvPr userDrawn="1"/>
        </p:nvSpPr>
        <p:spPr>
          <a:xfrm>
            <a:off x="1944720" y="2937600"/>
            <a:ext cx="979200" cy="979200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A358C1-B864-FE6B-D8AD-31A1B10218B5}"/>
              </a:ext>
            </a:extLst>
          </p:cNvPr>
          <p:cNvSpPr/>
          <p:nvPr userDrawn="1"/>
        </p:nvSpPr>
        <p:spPr>
          <a:xfrm>
            <a:off x="2917080" y="2937600"/>
            <a:ext cx="979200" cy="979200"/>
          </a:xfrm>
          <a:prstGeom prst="rect">
            <a:avLst/>
          </a:prstGeom>
          <a:solidFill>
            <a:srgbClr val="2B7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3209EF-FCF1-4C64-16C0-BA14DAD6F976}"/>
              </a:ext>
            </a:extLst>
          </p:cNvPr>
          <p:cNvSpPr/>
          <p:nvPr userDrawn="1"/>
        </p:nvSpPr>
        <p:spPr>
          <a:xfrm>
            <a:off x="0" y="3916800"/>
            <a:ext cx="979200" cy="979200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B0FFBC-34D2-D7E3-6E9D-5A095536BD7F}"/>
              </a:ext>
            </a:extLst>
          </p:cNvPr>
          <p:cNvSpPr/>
          <p:nvPr userDrawn="1"/>
        </p:nvSpPr>
        <p:spPr>
          <a:xfrm>
            <a:off x="972360" y="3916800"/>
            <a:ext cx="979200" cy="97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D9F38A-0FF2-1ABF-7165-5BEC74D8BE19}"/>
              </a:ext>
            </a:extLst>
          </p:cNvPr>
          <p:cNvSpPr/>
          <p:nvPr userDrawn="1"/>
        </p:nvSpPr>
        <p:spPr>
          <a:xfrm>
            <a:off x="1944720" y="3916800"/>
            <a:ext cx="979200" cy="9792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CDAAA0-31DF-629C-E565-AEF4BF51D404}"/>
              </a:ext>
            </a:extLst>
          </p:cNvPr>
          <p:cNvSpPr/>
          <p:nvPr userDrawn="1"/>
        </p:nvSpPr>
        <p:spPr>
          <a:xfrm>
            <a:off x="2917080" y="3916800"/>
            <a:ext cx="979200" cy="979200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B97E4F-C231-E7A4-DD10-8B8F4D534834}"/>
              </a:ext>
            </a:extLst>
          </p:cNvPr>
          <p:cNvSpPr/>
          <p:nvPr userDrawn="1"/>
        </p:nvSpPr>
        <p:spPr>
          <a:xfrm>
            <a:off x="0" y="4896000"/>
            <a:ext cx="979200" cy="97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456577-025D-28DC-62D5-32647A2C5CA7}"/>
              </a:ext>
            </a:extLst>
          </p:cNvPr>
          <p:cNvSpPr/>
          <p:nvPr userDrawn="1"/>
        </p:nvSpPr>
        <p:spPr>
          <a:xfrm>
            <a:off x="0" y="5878800"/>
            <a:ext cx="979200" cy="97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AB5C5547-A460-C78E-26A2-03D6480E0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200" y="4885200"/>
            <a:ext cx="3903687" cy="1972800"/>
          </a:xfrm>
          <a:custGeom>
            <a:avLst/>
            <a:gdLst>
              <a:gd name="connsiteX0" fmla="*/ 829582 w 3903687"/>
              <a:gd name="connsiteY0" fmla="*/ 0 h 1972800"/>
              <a:gd name="connsiteX1" fmla="*/ 3903687 w 3903687"/>
              <a:gd name="connsiteY1" fmla="*/ 0 h 1972800"/>
              <a:gd name="connsiteX2" fmla="*/ 3903687 w 3903687"/>
              <a:gd name="connsiteY2" fmla="*/ 1143218 h 1972800"/>
              <a:gd name="connsiteX3" fmla="*/ 3074105 w 3903687"/>
              <a:gd name="connsiteY3" fmla="*/ 1972800 h 1972800"/>
              <a:gd name="connsiteX4" fmla="*/ 0 w 3903687"/>
              <a:gd name="connsiteY4" fmla="*/ 1972800 h 1972800"/>
              <a:gd name="connsiteX5" fmla="*/ 0 w 3903687"/>
              <a:gd name="connsiteY5" fmla="*/ 829582 h 1972800"/>
              <a:gd name="connsiteX6" fmla="*/ 829582 w 3903687"/>
              <a:gd name="connsiteY6" fmla="*/ 0 h 1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3687" h="1972800">
                <a:moveTo>
                  <a:pt x="829582" y="0"/>
                </a:moveTo>
                <a:lnTo>
                  <a:pt x="3903687" y="0"/>
                </a:lnTo>
                <a:lnTo>
                  <a:pt x="3903687" y="1143218"/>
                </a:lnTo>
                <a:cubicBezTo>
                  <a:pt x="3903687" y="1601383"/>
                  <a:pt x="3532270" y="1972800"/>
                  <a:pt x="3074105" y="1972800"/>
                </a:cubicBezTo>
                <a:lnTo>
                  <a:pt x="0" y="1972800"/>
                </a:lnTo>
                <a:lnTo>
                  <a:pt x="0" y="829582"/>
                </a:lnTo>
                <a:cubicBezTo>
                  <a:pt x="0" y="371417"/>
                  <a:pt x="371417" y="0"/>
                  <a:pt x="82958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266D85D6-AD94-6C8F-B09B-84E26C2EA3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940128"/>
            <a:ext cx="1944720" cy="982800"/>
          </a:xfrm>
          <a:custGeom>
            <a:avLst/>
            <a:gdLst>
              <a:gd name="connsiteX0" fmla="*/ 413277 w 1944720"/>
              <a:gd name="connsiteY0" fmla="*/ 0 h 982800"/>
              <a:gd name="connsiteX1" fmla="*/ 1944720 w 1944720"/>
              <a:gd name="connsiteY1" fmla="*/ 0 h 982800"/>
              <a:gd name="connsiteX2" fmla="*/ 1944720 w 1944720"/>
              <a:gd name="connsiteY2" fmla="*/ 569523 h 982800"/>
              <a:gd name="connsiteX3" fmla="*/ 1531443 w 1944720"/>
              <a:gd name="connsiteY3" fmla="*/ 982800 h 982800"/>
              <a:gd name="connsiteX4" fmla="*/ 0 w 1944720"/>
              <a:gd name="connsiteY4" fmla="*/ 982800 h 982800"/>
              <a:gd name="connsiteX5" fmla="*/ 0 w 1944720"/>
              <a:gd name="connsiteY5" fmla="*/ 413277 h 982800"/>
              <a:gd name="connsiteX6" fmla="*/ 413277 w 1944720"/>
              <a:gd name="connsiteY6" fmla="*/ 0 h 9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4720" h="982800">
                <a:moveTo>
                  <a:pt x="413277" y="0"/>
                </a:moveTo>
                <a:lnTo>
                  <a:pt x="1944720" y="0"/>
                </a:lnTo>
                <a:lnTo>
                  <a:pt x="1944720" y="569523"/>
                </a:lnTo>
                <a:cubicBezTo>
                  <a:pt x="1944720" y="797770"/>
                  <a:pt x="1759690" y="982800"/>
                  <a:pt x="1531443" y="982800"/>
                </a:cubicBezTo>
                <a:lnTo>
                  <a:pt x="0" y="982800"/>
                </a:lnTo>
                <a:lnTo>
                  <a:pt x="0" y="413277"/>
                </a:lnTo>
                <a:cubicBezTo>
                  <a:pt x="0" y="185030"/>
                  <a:pt x="185030" y="0"/>
                  <a:pt x="41327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06543074-0A3C-3974-A26F-711C9DB516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51560" y="972000"/>
            <a:ext cx="1944720" cy="982800"/>
          </a:xfrm>
          <a:custGeom>
            <a:avLst/>
            <a:gdLst>
              <a:gd name="connsiteX0" fmla="*/ 413277 w 1944720"/>
              <a:gd name="connsiteY0" fmla="*/ 0 h 982800"/>
              <a:gd name="connsiteX1" fmla="*/ 1944720 w 1944720"/>
              <a:gd name="connsiteY1" fmla="*/ 0 h 982800"/>
              <a:gd name="connsiteX2" fmla="*/ 1944720 w 1944720"/>
              <a:gd name="connsiteY2" fmla="*/ 569523 h 982800"/>
              <a:gd name="connsiteX3" fmla="*/ 1531443 w 1944720"/>
              <a:gd name="connsiteY3" fmla="*/ 982800 h 982800"/>
              <a:gd name="connsiteX4" fmla="*/ 0 w 1944720"/>
              <a:gd name="connsiteY4" fmla="*/ 982800 h 982800"/>
              <a:gd name="connsiteX5" fmla="*/ 0 w 1944720"/>
              <a:gd name="connsiteY5" fmla="*/ 413277 h 982800"/>
              <a:gd name="connsiteX6" fmla="*/ 413277 w 1944720"/>
              <a:gd name="connsiteY6" fmla="*/ 0 h 9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4720" h="982800">
                <a:moveTo>
                  <a:pt x="413277" y="0"/>
                </a:moveTo>
                <a:lnTo>
                  <a:pt x="1944720" y="0"/>
                </a:lnTo>
                <a:lnTo>
                  <a:pt x="1944720" y="569523"/>
                </a:lnTo>
                <a:cubicBezTo>
                  <a:pt x="1944720" y="797770"/>
                  <a:pt x="1759690" y="982800"/>
                  <a:pt x="1531443" y="982800"/>
                </a:cubicBezTo>
                <a:lnTo>
                  <a:pt x="0" y="982800"/>
                </a:lnTo>
                <a:lnTo>
                  <a:pt x="0" y="413277"/>
                </a:lnTo>
                <a:cubicBezTo>
                  <a:pt x="0" y="185030"/>
                  <a:pt x="185030" y="0"/>
                  <a:pt x="41327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23D35861-8AE7-CA9F-BA7F-611519F67A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44720" cy="982800"/>
          </a:xfrm>
          <a:custGeom>
            <a:avLst/>
            <a:gdLst>
              <a:gd name="connsiteX0" fmla="*/ 413277 w 1944720"/>
              <a:gd name="connsiteY0" fmla="*/ 0 h 982800"/>
              <a:gd name="connsiteX1" fmla="*/ 1944720 w 1944720"/>
              <a:gd name="connsiteY1" fmla="*/ 0 h 982800"/>
              <a:gd name="connsiteX2" fmla="*/ 1944720 w 1944720"/>
              <a:gd name="connsiteY2" fmla="*/ 569523 h 982800"/>
              <a:gd name="connsiteX3" fmla="*/ 1531443 w 1944720"/>
              <a:gd name="connsiteY3" fmla="*/ 982800 h 982800"/>
              <a:gd name="connsiteX4" fmla="*/ 0 w 1944720"/>
              <a:gd name="connsiteY4" fmla="*/ 982800 h 982800"/>
              <a:gd name="connsiteX5" fmla="*/ 0 w 1944720"/>
              <a:gd name="connsiteY5" fmla="*/ 413277 h 982800"/>
              <a:gd name="connsiteX6" fmla="*/ 413277 w 1944720"/>
              <a:gd name="connsiteY6" fmla="*/ 0 h 9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4720" h="982800">
                <a:moveTo>
                  <a:pt x="413277" y="0"/>
                </a:moveTo>
                <a:lnTo>
                  <a:pt x="1944720" y="0"/>
                </a:lnTo>
                <a:lnTo>
                  <a:pt x="1944720" y="569523"/>
                </a:lnTo>
                <a:cubicBezTo>
                  <a:pt x="1944720" y="797770"/>
                  <a:pt x="1759690" y="982800"/>
                  <a:pt x="1531443" y="982800"/>
                </a:cubicBezTo>
                <a:lnTo>
                  <a:pt x="0" y="982800"/>
                </a:lnTo>
                <a:lnTo>
                  <a:pt x="0" y="413277"/>
                </a:lnTo>
                <a:cubicBezTo>
                  <a:pt x="0" y="185030"/>
                  <a:pt x="185030" y="0"/>
                  <a:pt x="41327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endParaRPr lang="pt-BR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7365BDE-D85E-9C24-3441-0C92AE6E8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29" y="1408852"/>
            <a:ext cx="1944720" cy="152874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0B46826-C696-7B8B-92E6-D988F8D06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47" y="3184097"/>
            <a:ext cx="2378865" cy="25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41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 com figura_1 esc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C4F0F742-4989-A0D5-CE2E-6B5A6B401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92"/>
            <a:ext cx="12192000" cy="6851815"/>
          </a:xfrm>
          <a:prstGeom prst="rect">
            <a:avLst/>
          </a:prstGeom>
        </p:spPr>
      </p:pic>
      <p:sp>
        <p:nvSpPr>
          <p:cNvPr id="38" name="Rectangle 21">
            <a:extLst>
              <a:ext uri="{FF2B5EF4-FFF2-40B4-BE49-F238E27FC236}">
                <a16:creationId xmlns:a16="http://schemas.microsoft.com/office/drawing/2014/main" id="{A735B0D2-65F8-67B3-4CB3-F526012A05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10585" y="-1588"/>
            <a:ext cx="20638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EA82BE-CC34-E919-0706-CAC960E8EC0A}"/>
              </a:ext>
            </a:extLst>
          </p:cNvPr>
          <p:cNvSpPr/>
          <p:nvPr userDrawn="1"/>
        </p:nvSpPr>
        <p:spPr>
          <a:xfrm>
            <a:off x="9146400" y="1144800"/>
            <a:ext cx="1522800" cy="11448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F389E4-350A-40F9-54DE-A503C5072000}"/>
              </a:ext>
            </a:extLst>
          </p:cNvPr>
          <p:cNvSpPr/>
          <p:nvPr userDrawn="1"/>
        </p:nvSpPr>
        <p:spPr>
          <a:xfrm>
            <a:off x="6086272" y="2309056"/>
            <a:ext cx="1522800" cy="11448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D92335-E8BC-B74C-7872-C00AF73F1468}"/>
              </a:ext>
            </a:extLst>
          </p:cNvPr>
          <p:cNvSpPr/>
          <p:nvPr userDrawn="1"/>
        </p:nvSpPr>
        <p:spPr>
          <a:xfrm>
            <a:off x="7613872" y="3457243"/>
            <a:ext cx="1522800" cy="11448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DBAF4E-6879-A3ED-C176-FC0F891C5324}"/>
              </a:ext>
            </a:extLst>
          </p:cNvPr>
          <p:cNvSpPr/>
          <p:nvPr userDrawn="1"/>
        </p:nvSpPr>
        <p:spPr>
          <a:xfrm>
            <a:off x="9146400" y="4585974"/>
            <a:ext cx="1522800" cy="11448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B8DD64A8-D3F5-F5E0-D262-57F8C89038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2" y="444083"/>
            <a:ext cx="1461813" cy="888354"/>
          </a:xfrm>
          <a:prstGeom prst="rect">
            <a:avLst/>
          </a:prstGeom>
        </p:spPr>
      </p:pic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D1D11F9A-6F91-C1B4-BC6D-31009DBF45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543" y="4365193"/>
            <a:ext cx="5319720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1">
                <a:solidFill>
                  <a:srgbClr val="56BACA"/>
                </a:solidFill>
              </a:defRPr>
            </a:lvl1pPr>
          </a:lstStyle>
          <a:p>
            <a:pPr lvl="0"/>
            <a:r>
              <a:rPr lang="fr-FR"/>
              <a:t>Departamento</a:t>
            </a:r>
          </a:p>
        </p:txBody>
      </p:sp>
      <p:sp>
        <p:nvSpPr>
          <p:cNvPr id="5" name="Picture Placeholder 44">
            <a:extLst>
              <a:ext uri="{FF2B5EF4-FFF2-40B4-BE49-F238E27FC236}">
                <a16:creationId xmlns:a16="http://schemas.microsoft.com/office/drawing/2014/main" id="{F3617E8A-663B-0992-6FF9-A9BFB869C6D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16162" y="1"/>
            <a:ext cx="5975838" cy="6858000"/>
          </a:xfrm>
          <a:custGeom>
            <a:avLst/>
            <a:gdLst>
              <a:gd name="connsiteX0" fmla="*/ 0 w 6665818"/>
              <a:gd name="connsiteY0" fmla="*/ 6029327 h 6858000"/>
              <a:gd name="connsiteX1" fmla="*/ 805461 w 6665818"/>
              <a:gd name="connsiteY1" fmla="*/ 6029327 h 6858000"/>
              <a:gd name="connsiteX2" fmla="*/ 805461 w 6665818"/>
              <a:gd name="connsiteY2" fmla="*/ 6858000 h 6858000"/>
              <a:gd name="connsiteX3" fmla="*/ 0 w 6665818"/>
              <a:gd name="connsiteY3" fmla="*/ 6858000 h 6858000"/>
              <a:gd name="connsiteX4" fmla="*/ 0 w 6665818"/>
              <a:gd name="connsiteY4" fmla="*/ 4426153 h 6858000"/>
              <a:gd name="connsiteX5" fmla="*/ 805461 w 6665818"/>
              <a:gd name="connsiteY5" fmla="*/ 4426153 h 6858000"/>
              <a:gd name="connsiteX6" fmla="*/ 805461 w 6665818"/>
              <a:gd name="connsiteY6" fmla="*/ 5254847 h 6858000"/>
              <a:gd name="connsiteX7" fmla="*/ 0 w 6665818"/>
              <a:gd name="connsiteY7" fmla="*/ 5254847 h 6858000"/>
              <a:gd name="connsiteX8" fmla="*/ 0 w 6665818"/>
              <a:gd name="connsiteY8" fmla="*/ 1607047 h 6858000"/>
              <a:gd name="connsiteX9" fmla="*/ 805461 w 6665818"/>
              <a:gd name="connsiteY9" fmla="*/ 1607047 h 6858000"/>
              <a:gd name="connsiteX10" fmla="*/ 805461 w 6665818"/>
              <a:gd name="connsiteY10" fmla="*/ 2435741 h 6858000"/>
              <a:gd name="connsiteX11" fmla="*/ 0 w 6665818"/>
              <a:gd name="connsiteY11" fmla="*/ 2435741 h 6858000"/>
              <a:gd name="connsiteX12" fmla="*/ 2423859 w 6665818"/>
              <a:gd name="connsiteY12" fmla="*/ 3874 h 6858000"/>
              <a:gd name="connsiteX13" fmla="*/ 6665818 w 6665818"/>
              <a:gd name="connsiteY13" fmla="*/ 3874 h 6858000"/>
              <a:gd name="connsiteX14" fmla="*/ 6665818 w 6665818"/>
              <a:gd name="connsiteY14" fmla="*/ 6858000 h 6858000"/>
              <a:gd name="connsiteX15" fmla="*/ 3237063 w 6665818"/>
              <a:gd name="connsiteY15" fmla="*/ 6858000 h 6858000"/>
              <a:gd name="connsiteX16" fmla="*/ 3237063 w 6665818"/>
              <a:gd name="connsiteY16" fmla="*/ 6068051 h 6858000"/>
              <a:gd name="connsiteX17" fmla="*/ 2439612 w 6665818"/>
              <a:gd name="connsiteY17" fmla="*/ 6068051 h 6858000"/>
              <a:gd name="connsiteX18" fmla="*/ 2439612 w 6665818"/>
              <a:gd name="connsiteY18" fmla="*/ 6858000 h 6858000"/>
              <a:gd name="connsiteX19" fmla="*/ 1634153 w 6665818"/>
              <a:gd name="connsiteY19" fmla="*/ 6858000 h 6858000"/>
              <a:gd name="connsiteX20" fmla="*/ 1634153 w 6665818"/>
              <a:gd name="connsiteY20" fmla="*/ 6068051 h 6858000"/>
              <a:gd name="connsiteX21" fmla="*/ 820949 w 6665818"/>
              <a:gd name="connsiteY21" fmla="*/ 6068051 h 6858000"/>
              <a:gd name="connsiteX22" fmla="*/ 820949 w 6665818"/>
              <a:gd name="connsiteY22" fmla="*/ 5239357 h 6858000"/>
              <a:gd name="connsiteX23" fmla="*/ 1634153 w 6665818"/>
              <a:gd name="connsiteY23" fmla="*/ 5239357 h 6858000"/>
              <a:gd name="connsiteX24" fmla="*/ 1634153 w 6665818"/>
              <a:gd name="connsiteY24" fmla="*/ 4449388 h 6858000"/>
              <a:gd name="connsiteX25" fmla="*/ 813204 w 6665818"/>
              <a:gd name="connsiteY25" fmla="*/ 4449388 h 6858000"/>
              <a:gd name="connsiteX26" fmla="*/ 813204 w 6665818"/>
              <a:gd name="connsiteY26" fmla="*/ 3636183 h 6858000"/>
              <a:gd name="connsiteX27" fmla="*/ 0 w 6665818"/>
              <a:gd name="connsiteY27" fmla="*/ 3636183 h 6858000"/>
              <a:gd name="connsiteX28" fmla="*/ 0 w 6665818"/>
              <a:gd name="connsiteY28" fmla="*/ 3233452 h 6858000"/>
              <a:gd name="connsiteX29" fmla="*/ 813204 w 6665818"/>
              <a:gd name="connsiteY29" fmla="*/ 3233452 h 6858000"/>
              <a:gd name="connsiteX30" fmla="*/ 813204 w 6665818"/>
              <a:gd name="connsiteY30" fmla="*/ 2397017 h 6858000"/>
              <a:gd name="connsiteX31" fmla="*/ 1634153 w 6665818"/>
              <a:gd name="connsiteY31" fmla="*/ 2397017 h 6858000"/>
              <a:gd name="connsiteX32" fmla="*/ 1634153 w 6665818"/>
              <a:gd name="connsiteY32" fmla="*/ 1607048 h 6858000"/>
              <a:gd name="connsiteX33" fmla="*/ 813204 w 6665818"/>
              <a:gd name="connsiteY33" fmla="*/ 1607048 h 6858000"/>
              <a:gd name="connsiteX34" fmla="*/ 813204 w 6665818"/>
              <a:gd name="connsiteY34" fmla="*/ 793844 h 6858000"/>
              <a:gd name="connsiteX35" fmla="*/ 2423859 w 6665818"/>
              <a:gd name="connsiteY35" fmla="*/ 793844 h 6858000"/>
              <a:gd name="connsiteX36" fmla="*/ 0 w 6665818"/>
              <a:gd name="connsiteY36" fmla="*/ 0 h 6858000"/>
              <a:gd name="connsiteX37" fmla="*/ 805461 w 6665818"/>
              <a:gd name="connsiteY37" fmla="*/ 0 h 6858000"/>
              <a:gd name="connsiteX38" fmla="*/ 805461 w 6665818"/>
              <a:gd name="connsiteY38" fmla="*/ 828693 h 6858000"/>
              <a:gd name="connsiteX39" fmla="*/ 0 w 6665818"/>
              <a:gd name="connsiteY39" fmla="*/ 8286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665818" h="6858000">
                <a:moveTo>
                  <a:pt x="0" y="6029327"/>
                </a:moveTo>
                <a:lnTo>
                  <a:pt x="805461" y="6029327"/>
                </a:lnTo>
                <a:lnTo>
                  <a:pt x="805461" y="6858000"/>
                </a:lnTo>
                <a:lnTo>
                  <a:pt x="0" y="6858000"/>
                </a:lnTo>
                <a:close/>
                <a:moveTo>
                  <a:pt x="0" y="4426153"/>
                </a:moveTo>
                <a:lnTo>
                  <a:pt x="805461" y="4426153"/>
                </a:lnTo>
                <a:lnTo>
                  <a:pt x="805461" y="5254847"/>
                </a:lnTo>
                <a:lnTo>
                  <a:pt x="0" y="5254847"/>
                </a:lnTo>
                <a:close/>
                <a:moveTo>
                  <a:pt x="0" y="1607047"/>
                </a:moveTo>
                <a:lnTo>
                  <a:pt x="805461" y="1607047"/>
                </a:lnTo>
                <a:lnTo>
                  <a:pt x="805461" y="2435741"/>
                </a:lnTo>
                <a:lnTo>
                  <a:pt x="0" y="2435741"/>
                </a:lnTo>
                <a:close/>
                <a:moveTo>
                  <a:pt x="2423859" y="3874"/>
                </a:moveTo>
                <a:lnTo>
                  <a:pt x="6665818" y="3874"/>
                </a:lnTo>
                <a:lnTo>
                  <a:pt x="6665818" y="6858000"/>
                </a:lnTo>
                <a:lnTo>
                  <a:pt x="3237063" y="6858000"/>
                </a:lnTo>
                <a:lnTo>
                  <a:pt x="3237063" y="6068051"/>
                </a:lnTo>
                <a:lnTo>
                  <a:pt x="2439612" y="6068051"/>
                </a:lnTo>
                <a:lnTo>
                  <a:pt x="2439612" y="6858000"/>
                </a:lnTo>
                <a:lnTo>
                  <a:pt x="1634153" y="6858000"/>
                </a:lnTo>
                <a:lnTo>
                  <a:pt x="1634153" y="6068051"/>
                </a:lnTo>
                <a:lnTo>
                  <a:pt x="820949" y="6068051"/>
                </a:lnTo>
                <a:lnTo>
                  <a:pt x="820949" y="5239357"/>
                </a:lnTo>
                <a:lnTo>
                  <a:pt x="1634153" y="5239357"/>
                </a:lnTo>
                <a:lnTo>
                  <a:pt x="1634153" y="4449388"/>
                </a:lnTo>
                <a:lnTo>
                  <a:pt x="813204" y="4449388"/>
                </a:lnTo>
                <a:lnTo>
                  <a:pt x="813204" y="3636183"/>
                </a:lnTo>
                <a:lnTo>
                  <a:pt x="0" y="3636183"/>
                </a:lnTo>
                <a:lnTo>
                  <a:pt x="0" y="3233452"/>
                </a:lnTo>
                <a:lnTo>
                  <a:pt x="813204" y="3233452"/>
                </a:lnTo>
                <a:lnTo>
                  <a:pt x="813204" y="2397017"/>
                </a:lnTo>
                <a:lnTo>
                  <a:pt x="1634153" y="2397017"/>
                </a:lnTo>
                <a:lnTo>
                  <a:pt x="1634153" y="1607048"/>
                </a:lnTo>
                <a:lnTo>
                  <a:pt x="813204" y="1607048"/>
                </a:lnTo>
                <a:lnTo>
                  <a:pt x="813204" y="793844"/>
                </a:lnTo>
                <a:lnTo>
                  <a:pt x="2423859" y="793844"/>
                </a:lnTo>
                <a:close/>
                <a:moveTo>
                  <a:pt x="0" y="0"/>
                </a:moveTo>
                <a:lnTo>
                  <a:pt x="805461" y="0"/>
                </a:lnTo>
                <a:lnTo>
                  <a:pt x="805461" y="828693"/>
                </a:lnTo>
                <a:lnTo>
                  <a:pt x="0" y="8286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D1B174C-5F7C-A052-2936-2DBFD9CAC0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3543" y="2520055"/>
            <a:ext cx="5319720" cy="12149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643FD6E9-76D0-B376-D821-AEA8C349FF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3543" y="3882676"/>
            <a:ext cx="5319720" cy="336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CA2BB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Nome</a:t>
            </a:r>
          </a:p>
        </p:txBody>
      </p:sp>
    </p:spTree>
    <p:extLst>
      <p:ext uri="{BB962C8B-B14F-4D97-AF65-F5344CB8AC3E}">
        <p14:creationId xmlns:p14="http://schemas.microsoft.com/office/powerpoint/2010/main" val="526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 com figura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C4F0F742-4989-A0D5-CE2E-6B5A6B401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6" y="528468"/>
            <a:ext cx="11083636" cy="6234545"/>
          </a:xfrm>
          <a:prstGeom prst="rect">
            <a:avLst/>
          </a:prstGeom>
        </p:spPr>
      </p:pic>
      <p:sp>
        <p:nvSpPr>
          <p:cNvPr id="38" name="Rectangle 21">
            <a:extLst>
              <a:ext uri="{FF2B5EF4-FFF2-40B4-BE49-F238E27FC236}">
                <a16:creationId xmlns:a16="http://schemas.microsoft.com/office/drawing/2014/main" id="{A735B0D2-65F8-67B3-4CB3-F526012A05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10585" y="-1588"/>
            <a:ext cx="20638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666371-8068-08D1-E916-6946AC2A83A5}"/>
              </a:ext>
            </a:extLst>
          </p:cNvPr>
          <p:cNvSpPr/>
          <p:nvPr userDrawn="1"/>
        </p:nvSpPr>
        <p:spPr>
          <a:xfrm>
            <a:off x="10669200" y="0"/>
            <a:ext cx="1522800" cy="1144800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56D282-20B1-1472-BD24-D2F08F2BC5D9}"/>
              </a:ext>
            </a:extLst>
          </p:cNvPr>
          <p:cNvSpPr/>
          <p:nvPr userDrawn="1"/>
        </p:nvSpPr>
        <p:spPr>
          <a:xfrm>
            <a:off x="9146400" y="0"/>
            <a:ext cx="1522800" cy="1144800"/>
          </a:xfrm>
          <a:prstGeom prst="rect">
            <a:avLst/>
          </a:prstGeom>
          <a:solidFill>
            <a:srgbClr val="006E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9C2E6C-AD4D-4C6E-85E2-7AFFA8EF6997}"/>
              </a:ext>
            </a:extLst>
          </p:cNvPr>
          <p:cNvSpPr/>
          <p:nvPr userDrawn="1"/>
        </p:nvSpPr>
        <p:spPr>
          <a:xfrm>
            <a:off x="10669200" y="1144800"/>
            <a:ext cx="1522800" cy="11448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EA82BE-CC34-E919-0706-CAC960E8EC0A}"/>
              </a:ext>
            </a:extLst>
          </p:cNvPr>
          <p:cNvSpPr/>
          <p:nvPr userDrawn="1"/>
        </p:nvSpPr>
        <p:spPr>
          <a:xfrm>
            <a:off x="9146400" y="1144800"/>
            <a:ext cx="1522800" cy="114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BB522F-0E37-A182-F9C0-B37B2CBEA0F1}"/>
              </a:ext>
            </a:extLst>
          </p:cNvPr>
          <p:cNvSpPr/>
          <p:nvPr userDrawn="1"/>
        </p:nvSpPr>
        <p:spPr>
          <a:xfrm>
            <a:off x="7615820" y="2293808"/>
            <a:ext cx="1522800" cy="1156248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F389E4-350A-40F9-54DE-A503C5072000}"/>
              </a:ext>
            </a:extLst>
          </p:cNvPr>
          <p:cNvSpPr/>
          <p:nvPr userDrawn="1"/>
        </p:nvSpPr>
        <p:spPr>
          <a:xfrm>
            <a:off x="6093415" y="2293808"/>
            <a:ext cx="1522800" cy="1156248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D92335-E8BC-B74C-7872-C00AF73F1468}"/>
              </a:ext>
            </a:extLst>
          </p:cNvPr>
          <p:cNvSpPr/>
          <p:nvPr userDrawn="1"/>
        </p:nvSpPr>
        <p:spPr>
          <a:xfrm>
            <a:off x="7613872" y="3452481"/>
            <a:ext cx="1522800" cy="114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F9E0BA-355D-5615-26A3-601DEEA88327}"/>
              </a:ext>
            </a:extLst>
          </p:cNvPr>
          <p:cNvSpPr/>
          <p:nvPr userDrawn="1"/>
        </p:nvSpPr>
        <p:spPr>
          <a:xfrm>
            <a:off x="6093415" y="3452048"/>
            <a:ext cx="1522800" cy="1144800"/>
          </a:xfrm>
          <a:prstGeom prst="rect">
            <a:avLst/>
          </a:prstGeom>
          <a:solidFill>
            <a:srgbClr val="2B7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93EB80-962C-4ABA-A43C-5332A594F4F5}"/>
              </a:ext>
            </a:extLst>
          </p:cNvPr>
          <p:cNvSpPr/>
          <p:nvPr userDrawn="1"/>
        </p:nvSpPr>
        <p:spPr>
          <a:xfrm>
            <a:off x="10666819" y="5724000"/>
            <a:ext cx="1522800" cy="1144800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01C4EBF-92E9-44DF-EA11-3A969969A7EF}"/>
              </a:ext>
            </a:extLst>
          </p:cNvPr>
          <p:cNvSpPr/>
          <p:nvPr userDrawn="1"/>
        </p:nvSpPr>
        <p:spPr>
          <a:xfrm>
            <a:off x="9146400" y="5724000"/>
            <a:ext cx="1522800" cy="1144800"/>
          </a:xfrm>
          <a:prstGeom prst="rect">
            <a:avLst/>
          </a:prstGeom>
          <a:solidFill>
            <a:srgbClr val="006E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28CDA2C5-5E7F-A867-9DC6-AF1A535D4C5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5225" y="-1588"/>
            <a:ext cx="3050400" cy="22911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inserir imagem</a:t>
            </a:r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258CB954-7945-A4D4-E7DA-A481686628C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40825" y="2289175"/>
            <a:ext cx="3051175" cy="22939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1ED1F59F-7FFE-4FA5-6D0C-B5A4CA9257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5206" y="4583113"/>
            <a:ext cx="3051175" cy="228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DBAF4E-6879-A3ED-C176-FC0F891C5324}"/>
              </a:ext>
            </a:extLst>
          </p:cNvPr>
          <p:cNvSpPr/>
          <p:nvPr userDrawn="1"/>
        </p:nvSpPr>
        <p:spPr>
          <a:xfrm>
            <a:off x="9144324" y="4580250"/>
            <a:ext cx="1522800" cy="1156248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92845B-8D2D-C105-1E41-90F5F0658239}"/>
              </a:ext>
            </a:extLst>
          </p:cNvPr>
          <p:cNvSpPr/>
          <p:nvPr userDrawn="1"/>
        </p:nvSpPr>
        <p:spPr>
          <a:xfrm>
            <a:off x="10669200" y="4580250"/>
            <a:ext cx="1522800" cy="1156248"/>
          </a:xfrm>
          <a:prstGeom prst="rect">
            <a:avLst/>
          </a:prstGeom>
          <a:solidFill>
            <a:srgbClr val="006E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BC0682FB-F55B-2175-E75F-1969C58197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2" y="479658"/>
            <a:ext cx="1461813" cy="85641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498FCBAE-244F-ECB3-B297-EB099900CF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3543" y="2520055"/>
            <a:ext cx="5319720" cy="12149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223D7C"/>
                </a:solidFill>
                <a:latin typeface="Poppins Black" panose="00000A00000000000000" pitchFamily="2" charset="0"/>
                <a:cs typeface="Poppins Black" panose="00000A00000000000000" pitchFamily="2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D6598021-5E0C-E233-F8A2-BB82B19C1C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3543" y="3882676"/>
            <a:ext cx="5319720" cy="336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6EA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Nome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BE4D88B2-413F-58F5-FB46-C2716DD3EB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543" y="4365193"/>
            <a:ext cx="5319720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1">
                <a:solidFill>
                  <a:srgbClr val="006EAC"/>
                </a:solidFill>
              </a:defRPr>
            </a:lvl1pPr>
          </a:lstStyle>
          <a:p>
            <a:pPr lvl="0"/>
            <a:r>
              <a:rPr lang="fr-FR"/>
              <a:t>Departamento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F6F46007-3FF3-C072-B4E8-1EDF84AA1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8032" y="6296400"/>
            <a:ext cx="1343570" cy="49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4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 com figuras_2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C4F0F742-4989-A0D5-CE2E-6B5A6B401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92"/>
            <a:ext cx="12192000" cy="6851815"/>
          </a:xfrm>
          <a:prstGeom prst="rect">
            <a:avLst/>
          </a:prstGeom>
        </p:spPr>
      </p:pic>
      <p:sp>
        <p:nvSpPr>
          <p:cNvPr id="38" name="Rectangle 21">
            <a:extLst>
              <a:ext uri="{FF2B5EF4-FFF2-40B4-BE49-F238E27FC236}">
                <a16:creationId xmlns:a16="http://schemas.microsoft.com/office/drawing/2014/main" id="{A735B0D2-65F8-67B3-4CB3-F526012A05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10585" y="-1588"/>
            <a:ext cx="20638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666371-8068-08D1-E916-6946AC2A83A5}"/>
              </a:ext>
            </a:extLst>
          </p:cNvPr>
          <p:cNvSpPr/>
          <p:nvPr userDrawn="1"/>
        </p:nvSpPr>
        <p:spPr>
          <a:xfrm>
            <a:off x="10669200" y="0"/>
            <a:ext cx="1522800" cy="1144800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56D282-20B1-1472-BD24-D2F08F2BC5D9}"/>
              </a:ext>
            </a:extLst>
          </p:cNvPr>
          <p:cNvSpPr/>
          <p:nvPr userDrawn="1"/>
        </p:nvSpPr>
        <p:spPr>
          <a:xfrm>
            <a:off x="9146400" y="0"/>
            <a:ext cx="1522800" cy="1144800"/>
          </a:xfrm>
          <a:prstGeom prst="rect">
            <a:avLst/>
          </a:prstGeom>
          <a:solidFill>
            <a:srgbClr val="006E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9C2E6C-AD4D-4C6E-85E2-7AFFA8EF6997}"/>
              </a:ext>
            </a:extLst>
          </p:cNvPr>
          <p:cNvSpPr/>
          <p:nvPr userDrawn="1"/>
        </p:nvSpPr>
        <p:spPr>
          <a:xfrm>
            <a:off x="10669200" y="1144800"/>
            <a:ext cx="1522800" cy="1144800"/>
          </a:xfrm>
          <a:prstGeom prst="rect">
            <a:avLst/>
          </a:prstGeom>
          <a:solidFill>
            <a:srgbClr val="2B7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EA82BE-CC34-E919-0706-CAC960E8EC0A}"/>
              </a:ext>
            </a:extLst>
          </p:cNvPr>
          <p:cNvSpPr/>
          <p:nvPr userDrawn="1"/>
        </p:nvSpPr>
        <p:spPr>
          <a:xfrm>
            <a:off x="9146400" y="1144800"/>
            <a:ext cx="1522800" cy="11448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BB522F-0E37-A182-F9C0-B37B2CBEA0F1}"/>
              </a:ext>
            </a:extLst>
          </p:cNvPr>
          <p:cNvSpPr/>
          <p:nvPr userDrawn="1"/>
        </p:nvSpPr>
        <p:spPr>
          <a:xfrm>
            <a:off x="7608677" y="2309056"/>
            <a:ext cx="1522800" cy="1144800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F389E4-350A-40F9-54DE-A503C5072000}"/>
              </a:ext>
            </a:extLst>
          </p:cNvPr>
          <p:cNvSpPr/>
          <p:nvPr userDrawn="1"/>
        </p:nvSpPr>
        <p:spPr>
          <a:xfrm>
            <a:off x="6086272" y="2309056"/>
            <a:ext cx="1522800" cy="11448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D92335-E8BC-B74C-7872-C00AF73F1468}"/>
              </a:ext>
            </a:extLst>
          </p:cNvPr>
          <p:cNvSpPr/>
          <p:nvPr userDrawn="1"/>
        </p:nvSpPr>
        <p:spPr>
          <a:xfrm>
            <a:off x="7613872" y="3457243"/>
            <a:ext cx="1522800" cy="11448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F9E0BA-355D-5615-26A3-601DEEA88327}"/>
              </a:ext>
            </a:extLst>
          </p:cNvPr>
          <p:cNvSpPr/>
          <p:nvPr userDrawn="1"/>
        </p:nvSpPr>
        <p:spPr>
          <a:xfrm>
            <a:off x="6086272" y="3452048"/>
            <a:ext cx="1522800" cy="1144800"/>
          </a:xfrm>
          <a:prstGeom prst="rect">
            <a:avLst/>
          </a:prstGeom>
          <a:solidFill>
            <a:srgbClr val="2B71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92845B-8D2D-C105-1E41-90F5F0658239}"/>
              </a:ext>
            </a:extLst>
          </p:cNvPr>
          <p:cNvSpPr/>
          <p:nvPr userDrawn="1"/>
        </p:nvSpPr>
        <p:spPr>
          <a:xfrm>
            <a:off x="10669200" y="4585974"/>
            <a:ext cx="1522800" cy="1144800"/>
          </a:xfrm>
          <a:prstGeom prst="rect">
            <a:avLst/>
          </a:prstGeom>
          <a:solidFill>
            <a:srgbClr val="006E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DBAF4E-6879-A3ED-C176-FC0F891C5324}"/>
              </a:ext>
            </a:extLst>
          </p:cNvPr>
          <p:cNvSpPr/>
          <p:nvPr userDrawn="1"/>
        </p:nvSpPr>
        <p:spPr>
          <a:xfrm>
            <a:off x="9146400" y="4585974"/>
            <a:ext cx="1522800" cy="1144800"/>
          </a:xfrm>
          <a:prstGeom prst="rect">
            <a:avLst/>
          </a:prstGeom>
          <a:solidFill>
            <a:srgbClr val="223D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93EB80-962C-4ABA-A43C-5332A594F4F5}"/>
              </a:ext>
            </a:extLst>
          </p:cNvPr>
          <p:cNvSpPr/>
          <p:nvPr userDrawn="1"/>
        </p:nvSpPr>
        <p:spPr>
          <a:xfrm>
            <a:off x="10669200" y="5724000"/>
            <a:ext cx="1522800" cy="1144800"/>
          </a:xfrm>
          <a:prstGeom prst="rect">
            <a:avLst/>
          </a:prstGeom>
          <a:solidFill>
            <a:srgbClr val="58C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01C4EBF-92E9-44DF-EA11-3A969969A7EF}"/>
              </a:ext>
            </a:extLst>
          </p:cNvPr>
          <p:cNvSpPr/>
          <p:nvPr userDrawn="1"/>
        </p:nvSpPr>
        <p:spPr>
          <a:xfrm>
            <a:off x="9146400" y="5724000"/>
            <a:ext cx="1522800" cy="1144800"/>
          </a:xfrm>
          <a:prstGeom prst="rect">
            <a:avLst/>
          </a:prstGeom>
          <a:solidFill>
            <a:srgbClr val="006E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28CDA2C5-5E7F-A867-9DC6-AF1A535D4C5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5225" y="-1588"/>
            <a:ext cx="3050400" cy="22911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258CB954-7945-A4D4-E7DA-A481686628C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40825" y="2289175"/>
            <a:ext cx="3051175" cy="22939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1ED1F59F-7FFE-4FA5-6D0C-B5A4CA9257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92825" y="4583113"/>
            <a:ext cx="3051175" cy="228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D7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/>
              <a:t>Clique para inserir imagem</a:t>
            </a:r>
          </a:p>
          <a:p>
            <a:endParaRPr lang="pt-BR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B8DD64A8-D3F5-F5E0-D262-57F8C89038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2" y="444083"/>
            <a:ext cx="1461813" cy="888354"/>
          </a:xfrm>
          <a:prstGeom prst="rect">
            <a:avLst/>
          </a:prstGeom>
        </p:spPr>
      </p:pic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D1D11F9A-6F91-C1B4-BC6D-31009DBF45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543" y="4365193"/>
            <a:ext cx="5319720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1">
                <a:solidFill>
                  <a:srgbClr val="56BACA"/>
                </a:solidFill>
              </a:defRPr>
            </a:lvl1pPr>
          </a:lstStyle>
          <a:p>
            <a:pPr lvl="0"/>
            <a:r>
              <a:rPr lang="fr-FR"/>
              <a:t>Departamento</a:t>
            </a:r>
          </a:p>
        </p:txBody>
      </p:sp>
      <p:pic>
        <p:nvPicPr>
          <p:cNvPr id="31" name="Picture 12">
            <a:extLst>
              <a:ext uri="{FF2B5EF4-FFF2-40B4-BE49-F238E27FC236}">
                <a16:creationId xmlns:a16="http://schemas.microsoft.com/office/drawing/2014/main" id="{D5771F72-68FF-14BB-7CF0-186702CE69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8032" y="6296400"/>
            <a:ext cx="1343570" cy="495080"/>
          </a:xfrm>
          <a:prstGeom prst="rect">
            <a:avLst/>
          </a:prstGeom>
        </p:spPr>
      </p:pic>
      <p:sp>
        <p:nvSpPr>
          <p:cNvPr id="43" name="Titre 1">
            <a:extLst>
              <a:ext uri="{FF2B5EF4-FFF2-40B4-BE49-F238E27FC236}">
                <a16:creationId xmlns:a16="http://schemas.microsoft.com/office/drawing/2014/main" id="{1E3A30AF-528E-05F7-7BC2-ED917EE9F7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3543" y="2520055"/>
            <a:ext cx="5319720" cy="12149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defRPr>
            </a:lvl1pPr>
          </a:lstStyle>
          <a:p>
            <a:r>
              <a:rPr lang="fr-FR"/>
              <a:t>TÍTULO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60EAA2F2-700F-4F6E-AFDA-AC17114CA9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3543" y="3882676"/>
            <a:ext cx="5319720" cy="336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CA2BB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Nome</a:t>
            </a:r>
          </a:p>
        </p:txBody>
      </p:sp>
    </p:spTree>
    <p:extLst>
      <p:ext uri="{BB962C8B-B14F-4D97-AF65-F5344CB8AC3E}">
        <p14:creationId xmlns:p14="http://schemas.microsoft.com/office/powerpoint/2010/main" val="15577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80ECD99-A699-38F8-678E-134529970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403DE7-2E64-2DC2-E18A-21A9351AC9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7046" y="-2932513"/>
            <a:ext cx="653691" cy="65187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4E1912-ADA7-86A6-A143-2AE4CE7F71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25754" y="-2932505"/>
            <a:ext cx="653689" cy="6518699"/>
          </a:xfrm>
          <a:prstGeom prst="rect">
            <a:avLst/>
          </a:prstGeom>
        </p:spPr>
      </p:pic>
      <p:pic>
        <p:nvPicPr>
          <p:cNvPr id="4" name="Picture 59">
            <a:extLst>
              <a:ext uri="{FF2B5EF4-FFF2-40B4-BE49-F238E27FC236}">
                <a16:creationId xmlns:a16="http://schemas.microsoft.com/office/drawing/2014/main" id="{8684B853-2FA7-C947-EE4E-A91623C14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3567D758-BA8D-F478-A65B-9F532F6DD3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BF6BE6A1-A2ED-DACE-1C90-6D916C566A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4C3E3BEB-CDBB-00CA-5C2E-84ECE0A052D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448645" y="4434569"/>
            <a:ext cx="7884640" cy="1429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223D7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Subtítulo</a:t>
            </a:r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352F5775-6CFC-0592-80E7-912D76EF99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53" y="3803876"/>
            <a:ext cx="337414" cy="338138"/>
          </a:xfrm>
          <a:prstGeom prst="rect">
            <a:avLst/>
          </a:prstGeom>
        </p:spPr>
      </p:pic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CEB9CF6-C426-4EF8-6236-169F49EC701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448645" y="2620846"/>
            <a:ext cx="7884640" cy="176405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400" b="1">
                <a:solidFill>
                  <a:srgbClr val="223D7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Título da seção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58C5F5A-EF5B-E81B-0CCC-614191E34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814" y="2571323"/>
            <a:ext cx="2520077" cy="2102193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13500">
                <a:solidFill>
                  <a:srgbClr val="223D7C"/>
                </a:solidFill>
              </a:defRPr>
            </a:lvl1pPr>
          </a:lstStyle>
          <a:p>
            <a:r>
              <a:rPr lang="pt-BR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2242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80ECD99-A699-38F8-678E-1345299709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92"/>
            <a:ext cx="12192000" cy="6851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4E958C-A4A1-C051-5AFD-7975E4ADA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814" y="2571323"/>
            <a:ext cx="2520077" cy="2102193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13500">
                <a:solidFill>
                  <a:srgbClr val="58C0CE"/>
                </a:solidFill>
              </a:defRPr>
            </a:lvl1pPr>
          </a:lstStyle>
          <a:p>
            <a:r>
              <a:rPr lang="pt-BR"/>
              <a:t>0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FB3707F5-A87D-FE5E-4EAC-07FE8FDFCD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448645" y="4434569"/>
            <a:ext cx="7884640" cy="1429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Subtítulo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0B75C8-56DF-5F5C-13A9-75234ED8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53" y="3803876"/>
            <a:ext cx="337414" cy="338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FFD0B-55D1-D22A-EAE4-A6A51289AD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7046" y="-2932513"/>
            <a:ext cx="653691" cy="6518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4546C2-6A87-A510-1727-6C3DA9622A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25754" y="-2932505"/>
            <a:ext cx="653689" cy="6518699"/>
          </a:xfrm>
          <a:prstGeom prst="rect">
            <a:avLst/>
          </a:prstGeom>
        </p:spPr>
      </p:pic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2A74383C-8FC5-7F4D-437E-E36118F9B10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8645" y="2620846"/>
            <a:ext cx="7884640" cy="176405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Título da seção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5AE8AD0-2ED3-3FEB-A97C-EF48EED22E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3" y="6436893"/>
            <a:ext cx="458595" cy="278692"/>
          </a:xfrm>
          <a:prstGeom prst="rect">
            <a:avLst/>
          </a:prstGeom>
        </p:spPr>
      </p:pic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31E3BB83-5D0E-A292-6523-F58113211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184" y="6440727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28229108-0D47-A876-E178-445C7FB688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33285" y="6440727"/>
            <a:ext cx="572889" cy="26035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90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3458-5A32-1CA0-ECE9-28EAD1CC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0917116" cy="1033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rgbClr val="223D7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n-US"/>
              <a:t>Clique para </a:t>
            </a:r>
            <a:r>
              <a:rPr lang="en-US" err="1"/>
              <a:t>editar</a:t>
            </a:r>
            <a:r>
              <a:rPr lang="en-US"/>
              <a:t> o </a:t>
            </a:r>
            <a:r>
              <a:rPr lang="en-US" err="1"/>
              <a:t>título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3B6D3-E728-3D86-ABF2-10EDC8C4E2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8246" y="1397614"/>
            <a:ext cx="10917116" cy="4800963"/>
          </a:xfrm>
          <a:prstGeom prst="rect">
            <a:avLst/>
          </a:prstGeom>
        </p:spPr>
        <p:txBody>
          <a:bodyPr/>
          <a:lstStyle>
            <a:lvl1pPr marL="514350" indent="-514350">
              <a:buSzPct val="100000"/>
              <a:buFont typeface="Wingdings" panose="05000000000000000000" pitchFamily="2" charset="2"/>
              <a:buChar char="§"/>
              <a:defRPr b="1">
                <a:solidFill>
                  <a:srgbClr val="006EAC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914400" indent="-457200"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2pPr>
            <a:lvl3pPr marL="1371600" indent="-457200"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3pPr>
            <a:lvl4pPr marL="1714500" indent="-342900"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4pPr>
            <a:lvl5pPr marL="2171700" indent="-342900"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5pPr>
          </a:lstStyle>
          <a:p>
            <a:pPr lvl="0"/>
            <a:r>
              <a:rPr lang="fr-FR"/>
              <a:t>Clique para editar o texto</a:t>
            </a:r>
          </a:p>
          <a:p>
            <a:pPr lvl="1"/>
            <a:r>
              <a:rPr lang="fr-FR"/>
              <a:t>Segundo nível</a:t>
            </a:r>
          </a:p>
          <a:p>
            <a:pPr lvl="2"/>
            <a:r>
              <a:rPr lang="fr-FR"/>
              <a:t>Terceiro nível</a:t>
            </a:r>
          </a:p>
          <a:p>
            <a:pPr lvl="3"/>
            <a:r>
              <a:rPr lang="fr-FR"/>
              <a:t>Quarto nível</a:t>
            </a:r>
          </a:p>
          <a:p>
            <a:pPr lvl="4"/>
            <a:r>
              <a:rPr lang="fr-FR"/>
              <a:t>Quinto nível</a:t>
            </a:r>
          </a:p>
          <a:p>
            <a:pPr lvl="0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BED63-C2CD-4E07-0A91-1A72BB09A7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286" y="0"/>
            <a:ext cx="687714" cy="6858000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D13B17B-A148-D2B3-8DBB-A55C712D45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88233" y="6433028"/>
            <a:ext cx="572889" cy="26035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r">
              <a:buNone/>
              <a:defRPr sz="1200" b="1" i="0">
                <a:solidFill>
                  <a:srgbClr val="223D7C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fld id="{2008137A-C7ED-48AF-BC17-02F3CCF3C0D2}" type="slidenum">
              <a:rPr lang="fr-FR" smtClean="0"/>
              <a:t>‹nº›</a:t>
            </a:fld>
            <a:endParaRPr lang="fr-FR"/>
          </a:p>
        </p:txBody>
      </p:sp>
      <p:pic>
        <p:nvPicPr>
          <p:cNvPr id="4" name="Picture 59">
            <a:extLst>
              <a:ext uri="{FF2B5EF4-FFF2-40B4-BE49-F238E27FC236}">
                <a16:creationId xmlns:a16="http://schemas.microsoft.com/office/drawing/2014/main" id="{73A55DE1-71DE-5FF2-99BD-1BA7C4C1B9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7" y="6447044"/>
            <a:ext cx="458371" cy="268541"/>
          </a:xfrm>
          <a:prstGeom prst="rect">
            <a:avLst/>
          </a:prstGeom>
        </p:spPr>
      </p:pic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023637AF-E048-33F6-4BEB-24369EB1EC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876" y="6455235"/>
            <a:ext cx="8790392" cy="260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i="0">
                <a:solidFill>
                  <a:srgbClr val="2B719B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fr-FR"/>
              <a:t>Centro Universitário FEI - 2025</a:t>
            </a:r>
          </a:p>
        </p:txBody>
      </p:sp>
    </p:spTree>
    <p:extLst>
      <p:ext uri="{BB962C8B-B14F-4D97-AF65-F5344CB8AC3E}">
        <p14:creationId xmlns:p14="http://schemas.microsoft.com/office/powerpoint/2010/main" val="558721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0B4DB8-BBFE-FE44-F956-8E34F75A0A9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45B3054D-61FC-D074-29FA-AF1850907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9334" y="6343650"/>
            <a:ext cx="6937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+mn-lt"/>
              </a:defRPr>
            </a:lvl1pPr>
          </a:lstStyle>
          <a:p>
            <a:fld id="{F0E57CD9-6993-4F80-AFB8-CFA89ED62049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70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81" r:id="rId3"/>
    <p:sldLayoutId id="2147483682" r:id="rId4"/>
    <p:sldLayoutId id="2147483661" r:id="rId5"/>
    <p:sldLayoutId id="2147483673" r:id="rId6"/>
    <p:sldLayoutId id="2147483651" r:id="rId7"/>
    <p:sldLayoutId id="2147483660" r:id="rId8"/>
    <p:sldLayoutId id="2147483650" r:id="rId9"/>
    <p:sldLayoutId id="2147483663" r:id="rId10"/>
    <p:sldLayoutId id="2147483677" r:id="rId11"/>
    <p:sldLayoutId id="2147483684" r:id="rId12"/>
    <p:sldLayoutId id="2147483685" r:id="rId13"/>
    <p:sldLayoutId id="2147483683" r:id="rId14"/>
    <p:sldLayoutId id="2147483652" r:id="rId15"/>
    <p:sldLayoutId id="2147483653" r:id="rId16"/>
    <p:sldLayoutId id="2147483664" r:id="rId17"/>
    <p:sldLayoutId id="2147483656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62" r:id="rId26"/>
    <p:sldLayoutId id="2147483672" r:id="rId27"/>
    <p:sldLayoutId id="2147483689" r:id="rId28"/>
    <p:sldLayoutId id="2147483688" r:id="rId29"/>
    <p:sldLayoutId id="2147483687" r:id="rId30"/>
    <p:sldLayoutId id="2147483686" r:id="rId31"/>
    <p:sldLayoutId id="2147483649" r:id="rId3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223D7C"/>
          </a:solidFill>
          <a:latin typeface="Poppins" panose="00000500000000000000" pitchFamily="50" charset="0"/>
          <a:ea typeface="+mj-ea"/>
          <a:cs typeface="Poppins" panose="00000500000000000000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23D7C"/>
        </a:buClr>
        <a:buFont typeface="Wingdings" panose="05000000000000000000" pitchFamily="2" charset="2"/>
        <a:buChar char="§"/>
        <a:defRPr sz="2800" kern="1200">
          <a:solidFill>
            <a:srgbClr val="006EA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23D7C"/>
        </a:buClr>
        <a:buFont typeface="Wingdings" panose="05000000000000000000" pitchFamily="2" charset="2"/>
        <a:buChar char="§"/>
        <a:defRPr sz="2400" kern="1200">
          <a:solidFill>
            <a:srgbClr val="006EA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23D7C"/>
        </a:buClr>
        <a:buFont typeface="Wingdings" panose="05000000000000000000" pitchFamily="2" charset="2"/>
        <a:buChar char="§"/>
        <a:defRPr sz="2000" kern="1200">
          <a:solidFill>
            <a:srgbClr val="006EA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23D7C"/>
        </a:buClr>
        <a:buFont typeface="Wingdings" panose="05000000000000000000" pitchFamily="2" charset="2"/>
        <a:buChar char="§"/>
        <a:defRPr sz="1800" kern="1200">
          <a:solidFill>
            <a:srgbClr val="006EA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23D7C"/>
        </a:buClr>
        <a:buFont typeface="Wingdings" panose="05000000000000000000" pitchFamily="2" charset="2"/>
        <a:buChar char="§"/>
        <a:defRPr sz="1800" kern="1200">
          <a:solidFill>
            <a:srgbClr val="006EA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micropython-relay-module-esp32-esp8266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ralves@fei.edu.br" TargetMode="Externa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32-esp8266-dht11-dht22-micropython-temperature-humidity-senso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921B733D-63A0-D1E2-8AA6-71C4F827AB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pt-BR" noProof="0"/>
              <a:t>Centro Universitário FEI</a:t>
            </a:r>
            <a:endParaRPr lang="pt-BR" noProof="0" dirty="0"/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3FAC986D-B1F4-BB21-4970-A91D99800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3600" noProof="0" dirty="0"/>
              <a:t>Projeto 2 – Plataforma IoT</a:t>
            </a:r>
          </a:p>
        </p:txBody>
      </p:sp>
      <p:sp>
        <p:nvSpPr>
          <p:cNvPr id="21" name="Subtítulo 20">
            <a:extLst>
              <a:ext uri="{FF2B5EF4-FFF2-40B4-BE49-F238E27FC236}">
                <a16:creationId xmlns:a16="http://schemas.microsoft.com/office/drawing/2014/main" id="{AA3F0505-61A2-2F10-AFE9-F3FF5EA4B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noProof="0" dirty="0"/>
              <a:t>Rafael Gomes Alves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185DFC02-AE6D-F184-6520-93A47F6A52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Departamento de Ciência da Computação</a:t>
            </a:r>
          </a:p>
        </p:txBody>
      </p:sp>
    </p:spTree>
    <p:extLst>
      <p:ext uri="{BB962C8B-B14F-4D97-AF65-F5344CB8AC3E}">
        <p14:creationId xmlns:p14="http://schemas.microsoft.com/office/powerpoint/2010/main" val="2624785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D12F2E7-2B8F-1B53-1E5D-6A359A6C0B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2400" noProof="0" dirty="0">
                <a:solidFill>
                  <a:schemeClr val="tx1"/>
                </a:solidFill>
              </a:rPr>
              <a:t>O módulo relé de 1 canal possui os seguintes terminais:</a:t>
            </a:r>
          </a:p>
          <a:p>
            <a:pPr lvl="1"/>
            <a:r>
              <a:rPr lang="pt-BR" noProof="0" dirty="0"/>
              <a:t>VCC – Conectado à 3.3V.</a:t>
            </a:r>
          </a:p>
          <a:p>
            <a:pPr lvl="1"/>
            <a:r>
              <a:rPr lang="pt-BR" noProof="0" dirty="0"/>
              <a:t>GND – Conectado à GND.</a:t>
            </a:r>
          </a:p>
          <a:p>
            <a:pPr lvl="1"/>
            <a:r>
              <a:rPr lang="pt-BR" noProof="0" dirty="0"/>
              <a:t>IN – Conectado à porta digital.</a:t>
            </a:r>
          </a:p>
          <a:p>
            <a:r>
              <a:rPr lang="pt-BR" sz="2400" noProof="0" dirty="0">
                <a:solidFill>
                  <a:schemeClr val="tx1"/>
                </a:solidFill>
              </a:rPr>
              <a:t>O módulo relé trabalha com sinal digital para ativar e desativar o circuito anexo, que pode estar conectado NO/COM ou NC/</a:t>
            </a:r>
            <a:r>
              <a:rPr lang="pt-BR" sz="2400" noProof="0" dirty="0" err="1">
                <a:solidFill>
                  <a:schemeClr val="tx1"/>
                </a:solidFill>
              </a:rPr>
              <a:t>COm</a:t>
            </a:r>
            <a:endParaRPr lang="pt-BR" sz="2400" noProof="0" dirty="0">
              <a:solidFill>
                <a:schemeClr val="tx1"/>
              </a:solidFill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8C078DF5-62E5-2524-C8A2-60C9F9E7B7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87618" y="1595181"/>
            <a:ext cx="2010056" cy="3667637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5FCED71-BA4D-47A4-5799-A4D725DC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Relembrando - Módulo relé de 1 canal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A2AFE0F-E0E1-ED52-76CF-6B3CE7E49F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noProof="0" dirty="0"/>
              <a:t>Centro Universitário FEI</a:t>
            </a:r>
          </a:p>
          <a:p>
            <a:endParaRPr lang="pt-BR" noProof="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F1D7FC7-5D9A-8E4B-5013-91779EA154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A19AE77C-4424-4559-9F62-2F48E99B0858}" type="slidenum">
              <a:rPr lang="pt-BR" noProof="0" smtClean="0"/>
              <a:t>10</a:t>
            </a:fld>
            <a:endParaRPr lang="pt-BR" noProof="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27DF18-80DA-58B4-BD11-6B2324157CB1}"/>
              </a:ext>
            </a:extLst>
          </p:cNvPr>
          <p:cNvSpPr txBox="1"/>
          <p:nvPr/>
        </p:nvSpPr>
        <p:spPr>
          <a:xfrm>
            <a:off x="807876" y="6085903"/>
            <a:ext cx="9566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 err="1">
                <a:hlinkClick r:id="rId3"/>
              </a:rPr>
              <a:t>MicroPython</a:t>
            </a:r>
            <a:r>
              <a:rPr lang="pt-BR" noProof="0" dirty="0">
                <a:hlinkClick r:id="rId3"/>
              </a:rPr>
              <a:t>: Relay Module </a:t>
            </a:r>
            <a:r>
              <a:rPr lang="pt-BR" noProof="0" dirty="0" err="1">
                <a:hlinkClick r:id="rId3"/>
              </a:rPr>
              <a:t>with</a:t>
            </a:r>
            <a:r>
              <a:rPr lang="pt-BR" noProof="0" dirty="0">
                <a:hlinkClick r:id="rId3"/>
              </a:rPr>
              <a:t> ESP32/ESP8266 (</a:t>
            </a:r>
            <a:r>
              <a:rPr lang="pt-BR" noProof="0" dirty="0" err="1">
                <a:hlinkClick r:id="rId3"/>
              </a:rPr>
              <a:t>Guide</a:t>
            </a:r>
            <a:r>
              <a:rPr lang="pt-BR" noProof="0" dirty="0">
                <a:hlinkClick r:id="rId3"/>
              </a:rPr>
              <a:t> + Web Server) | Random Nerd </a:t>
            </a:r>
            <a:r>
              <a:rPr lang="pt-BR" noProof="0" dirty="0" err="1">
                <a:hlinkClick r:id="rId3"/>
              </a:rPr>
              <a:t>Tutorials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063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47EB6-008E-638D-68D4-821F360F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C362D46-90C3-1EA2-B6DF-2B7DC7128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245" y="1412386"/>
            <a:ext cx="11353471" cy="4575175"/>
          </a:xfrm>
        </p:spPr>
        <p:txBody>
          <a:bodyPr/>
          <a:lstStyle/>
          <a:p>
            <a:r>
              <a:rPr lang="pt-BR" sz="2000" noProof="0" dirty="0">
                <a:solidFill>
                  <a:schemeClr val="tx1"/>
                </a:solidFill>
              </a:rPr>
              <a:t>Escreva um script </a:t>
            </a:r>
            <a:r>
              <a:rPr lang="pt-BR" sz="2000" noProof="0" dirty="0" err="1">
                <a:solidFill>
                  <a:schemeClr val="tx1"/>
                </a:solidFill>
              </a:rPr>
              <a:t>python</a:t>
            </a:r>
            <a:r>
              <a:rPr lang="pt-BR" sz="2000" noProof="0" dirty="0">
                <a:solidFill>
                  <a:schemeClr val="tx1"/>
                </a:solidFill>
              </a:rPr>
              <a:t> para simular a comunicação do sensor </a:t>
            </a:r>
            <a:r>
              <a:rPr lang="pt-BR" sz="2000" noProof="0" dirty="0" err="1">
                <a:solidFill>
                  <a:schemeClr val="tx1"/>
                </a:solidFill>
              </a:rPr>
              <a:t>DHT22</a:t>
            </a:r>
            <a:r>
              <a:rPr lang="pt-BR" sz="2000" noProof="0" dirty="0">
                <a:solidFill>
                  <a:schemeClr val="tx1"/>
                </a:solidFill>
              </a:rPr>
              <a:t> e do módulo relé de 1 canal com o Broker </a:t>
            </a:r>
            <a:r>
              <a:rPr lang="pt-BR" sz="2000" noProof="0" dirty="0" err="1">
                <a:solidFill>
                  <a:schemeClr val="tx1"/>
                </a:solidFill>
              </a:rPr>
              <a:t>MQTT</a:t>
            </a:r>
            <a:r>
              <a:rPr lang="pt-BR" sz="2000" noProof="0" dirty="0">
                <a:solidFill>
                  <a:schemeClr val="tx1"/>
                </a:solidFill>
              </a:rPr>
              <a:t>. </a:t>
            </a:r>
          </a:p>
          <a:p>
            <a:r>
              <a:rPr lang="pt-BR" sz="2000" noProof="0" dirty="0">
                <a:solidFill>
                  <a:schemeClr val="tx1"/>
                </a:solidFill>
              </a:rPr>
              <a:t>Considere o seguinte:</a:t>
            </a:r>
          </a:p>
          <a:p>
            <a:pPr lvl="1"/>
            <a:r>
              <a:rPr lang="pt-BR" sz="2000" dirty="0"/>
              <a:t>A função principal deve executar em um laço infinito. </a:t>
            </a:r>
          </a:p>
          <a:p>
            <a:pPr lvl="1"/>
            <a:r>
              <a:rPr lang="pt-BR" sz="2000" dirty="0"/>
              <a:t>O sensor </a:t>
            </a:r>
            <a:r>
              <a:rPr lang="pt-BR" sz="2000" dirty="0" err="1"/>
              <a:t>DHT22</a:t>
            </a:r>
            <a:r>
              <a:rPr lang="pt-BR" sz="2000" dirty="0"/>
              <a:t> envia dados de tempos em tempos para o Broker </a:t>
            </a:r>
            <a:r>
              <a:rPr lang="pt-BR" sz="2000" dirty="0" err="1"/>
              <a:t>MQTT</a:t>
            </a:r>
            <a:r>
              <a:rPr lang="pt-BR" sz="2000" dirty="0"/>
              <a:t>. </a:t>
            </a:r>
          </a:p>
          <a:p>
            <a:pPr lvl="1"/>
            <a:r>
              <a:rPr lang="pt-BR" sz="2000" dirty="0"/>
              <a:t>O atuador módulo relé de 1 canal recebe comandos vindos do Broker </a:t>
            </a:r>
            <a:r>
              <a:rPr lang="pt-BR" sz="2000" dirty="0" err="1"/>
              <a:t>MQTT</a:t>
            </a:r>
            <a:r>
              <a:rPr lang="pt-BR" sz="2000" dirty="0"/>
              <a:t>. </a:t>
            </a:r>
          </a:p>
          <a:p>
            <a:pPr lvl="1"/>
            <a:r>
              <a:rPr lang="pt-BR" sz="2000" dirty="0"/>
              <a:t>Ao final da execução do comando, uma mensagem de retorno é enviada ao Broker </a:t>
            </a:r>
            <a:r>
              <a:rPr lang="pt-BR" sz="2000" dirty="0" err="1"/>
              <a:t>MQTT</a:t>
            </a:r>
            <a:r>
              <a:rPr lang="pt-BR" sz="2000" dirty="0"/>
              <a:t>. </a:t>
            </a:r>
          </a:p>
          <a:p>
            <a:r>
              <a:rPr lang="pt-BR" sz="2000" dirty="0">
                <a:solidFill>
                  <a:schemeClr val="tx1"/>
                </a:solidFill>
              </a:rPr>
              <a:t>Utilize como base os códigos fornecidos na paste de projeto para envio e recebimento de informações do broker </a:t>
            </a:r>
            <a:r>
              <a:rPr lang="pt-BR" sz="2000" dirty="0" err="1">
                <a:solidFill>
                  <a:schemeClr val="tx1"/>
                </a:solidFill>
              </a:rPr>
              <a:t>MQTT</a:t>
            </a:r>
            <a:r>
              <a:rPr lang="pt-BR" sz="2000" dirty="0">
                <a:solidFill>
                  <a:schemeClr val="tx1"/>
                </a:solidFill>
              </a:rPr>
              <a:t>. </a:t>
            </a:r>
          </a:p>
          <a:p>
            <a:r>
              <a:rPr lang="pt-BR" sz="2000" dirty="0">
                <a:solidFill>
                  <a:schemeClr val="tx1"/>
                </a:solidFill>
              </a:rPr>
              <a:t>Valide a comunicação utilizando o </a:t>
            </a:r>
            <a:r>
              <a:rPr lang="pt-BR" sz="2000" dirty="0" err="1">
                <a:solidFill>
                  <a:schemeClr val="tx1"/>
                </a:solidFill>
              </a:rPr>
              <a:t>Mosquitto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MQTT</a:t>
            </a:r>
            <a:r>
              <a:rPr lang="pt-BR" sz="2000" dirty="0">
                <a:solidFill>
                  <a:schemeClr val="tx1"/>
                </a:solidFill>
              </a:rPr>
              <a:t> Broker e o Cliente </a:t>
            </a:r>
            <a:r>
              <a:rPr lang="pt-BR" sz="2000" dirty="0" err="1">
                <a:solidFill>
                  <a:schemeClr val="tx1"/>
                </a:solidFill>
              </a:rPr>
              <a:t>MQTTx</a:t>
            </a:r>
            <a:r>
              <a:rPr lang="pt-BR" sz="2000" dirty="0">
                <a:solidFill>
                  <a:schemeClr val="tx1"/>
                </a:solidFill>
              </a:rPr>
              <a:t>. Lembre-se que tanto o script de simulação do dispositivo quanto o </a:t>
            </a:r>
            <a:r>
              <a:rPr lang="pt-BR" sz="2000" dirty="0" err="1">
                <a:solidFill>
                  <a:schemeClr val="tx1"/>
                </a:solidFill>
              </a:rPr>
              <a:t>MQTTx</a:t>
            </a:r>
            <a:r>
              <a:rPr lang="pt-BR" sz="2000" dirty="0">
                <a:solidFill>
                  <a:schemeClr val="tx1"/>
                </a:solidFill>
              </a:rPr>
              <a:t> serão clientes do </a:t>
            </a:r>
            <a:r>
              <a:rPr lang="pt-BR" sz="2000" dirty="0" err="1">
                <a:solidFill>
                  <a:schemeClr val="tx1"/>
                </a:solidFill>
              </a:rPr>
              <a:t>Mosquitto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MQTT</a:t>
            </a:r>
            <a:r>
              <a:rPr lang="pt-BR" sz="2000" dirty="0">
                <a:solidFill>
                  <a:schemeClr val="tx1"/>
                </a:solidFill>
              </a:rPr>
              <a:t> Broker. 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9291D30-381C-8B35-952D-C13D88A5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Simulando a comunicação dos dispositivos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5F2471D-F533-D498-433A-71FCF366B9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F2E8E3E-CF30-7F62-6145-448E13C6F2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A19AE77C-4424-4559-9F62-2F48E99B0858}" type="slidenum">
              <a:rPr lang="pt-BR" noProof="0" smtClean="0"/>
              <a:t>11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126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160F3-B5AD-15FB-D725-9AF84374F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F6D8A5C-53CF-BB44-B699-433F080A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1.2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15E8383-C90F-B90A-620E-02C62496F0E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noProof="0" dirty="0"/>
              <a:t>Recebendo dados e enviando comandos conforme </a:t>
            </a:r>
            <a:r>
              <a:rPr lang="pt-BR" noProof="0" dirty="0" err="1"/>
              <a:t>necessidde</a:t>
            </a:r>
            <a:endParaRPr lang="pt-BR" noProof="0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455349B9-A18F-52A1-4F02-423F699A7646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 noProof="0" dirty="0"/>
              <a:t>Etapa 2 – Gestão de contexto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1FE0D8A-D4D5-3632-B91D-6D2ACC03C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51063E4-277A-7E4C-E0B9-3FA1B6125F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fld id="{BD36960C-8F70-4CD8-A6C8-AD612BD6017C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512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D1F036E-D482-06F2-5DED-C5401C311D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noProof="0" dirty="0">
                <a:solidFill>
                  <a:schemeClr val="tx1"/>
                </a:solidFill>
              </a:rPr>
              <a:t>Faça a gestão de contexto das informações na plataforma IoT, considerando:</a:t>
            </a:r>
          </a:p>
          <a:p>
            <a:r>
              <a:rPr lang="pt-BR" sz="2000" noProof="0" dirty="0">
                <a:solidFill>
                  <a:schemeClr val="tx1"/>
                </a:solidFill>
              </a:rPr>
              <a:t>É necessário fazer o registro de um dispositivo na plataforma (IoT Agent JSON) que tenha dados e comandos. </a:t>
            </a:r>
          </a:p>
          <a:p>
            <a:r>
              <a:rPr lang="pt-BR" sz="2000" noProof="0" dirty="0">
                <a:solidFill>
                  <a:schemeClr val="tx1"/>
                </a:solidFill>
              </a:rPr>
              <a:t>Verifique se os dados do IoT Agent JSON chegam até o Orion </a:t>
            </a:r>
            <a:r>
              <a:rPr lang="pt-BR" sz="2000" noProof="0" dirty="0" err="1">
                <a:solidFill>
                  <a:schemeClr val="tx1"/>
                </a:solidFill>
              </a:rPr>
              <a:t>Context</a:t>
            </a:r>
            <a:r>
              <a:rPr lang="pt-BR" sz="2000" noProof="0" dirty="0">
                <a:solidFill>
                  <a:schemeClr val="tx1"/>
                </a:solidFill>
              </a:rPr>
              <a:t> Broker. </a:t>
            </a:r>
          </a:p>
          <a:p>
            <a:r>
              <a:rPr lang="pt-BR" sz="2000" dirty="0">
                <a:solidFill>
                  <a:schemeClr val="tx1"/>
                </a:solidFill>
              </a:rPr>
              <a:t>O </a:t>
            </a:r>
            <a:r>
              <a:rPr lang="pt-BR" sz="2000" dirty="0" err="1">
                <a:solidFill>
                  <a:schemeClr val="tx1"/>
                </a:solidFill>
              </a:rPr>
              <a:t>OCB</a:t>
            </a:r>
            <a:r>
              <a:rPr lang="pt-BR" sz="2000" dirty="0">
                <a:solidFill>
                  <a:schemeClr val="tx1"/>
                </a:solidFill>
              </a:rPr>
              <a:t> deve ter um registro para recebimento de dados externos de uma API climática. </a:t>
            </a:r>
          </a:p>
          <a:p>
            <a:r>
              <a:rPr lang="pt-BR" sz="2000" noProof="0" dirty="0">
                <a:solidFill>
                  <a:schemeClr val="tx1"/>
                </a:solidFill>
              </a:rPr>
              <a:t>O </a:t>
            </a:r>
            <a:r>
              <a:rPr lang="pt-BR" sz="2000" noProof="0" dirty="0" err="1">
                <a:solidFill>
                  <a:schemeClr val="tx1"/>
                </a:solidFill>
              </a:rPr>
              <a:t>OCB</a:t>
            </a:r>
            <a:r>
              <a:rPr lang="pt-BR" sz="2000" noProof="0" dirty="0">
                <a:solidFill>
                  <a:schemeClr val="tx1"/>
                </a:solidFill>
              </a:rPr>
              <a:t> </a:t>
            </a:r>
            <a:r>
              <a:rPr lang="pt-BR" sz="2000" noProof="0" dirty="0" err="1">
                <a:solidFill>
                  <a:schemeClr val="tx1"/>
                </a:solidFill>
              </a:rPr>
              <a:t>dev</a:t>
            </a:r>
            <a:r>
              <a:rPr lang="pt-BR" sz="2000" dirty="0">
                <a:solidFill>
                  <a:schemeClr val="tx1"/>
                </a:solidFill>
              </a:rPr>
              <a:t>e ter uma subscrição para enviar dados para o </a:t>
            </a:r>
            <a:r>
              <a:rPr lang="pt-BR" sz="2000" dirty="0" err="1">
                <a:solidFill>
                  <a:schemeClr val="tx1"/>
                </a:solidFill>
              </a:rPr>
              <a:t>Cygnus</a:t>
            </a:r>
            <a:r>
              <a:rPr lang="pt-BR" sz="2000" dirty="0">
                <a:solidFill>
                  <a:schemeClr val="tx1"/>
                </a:solidFill>
              </a:rPr>
              <a:t>. </a:t>
            </a:r>
            <a:endParaRPr lang="pt-BR" sz="2000" noProof="0" dirty="0">
              <a:solidFill>
                <a:schemeClr val="tx1"/>
              </a:solidFill>
            </a:endParaRPr>
          </a:p>
          <a:p>
            <a:pPr lvl="1"/>
            <a:endParaRPr lang="pt-BR" sz="1800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BBB2FC4-B5AE-5B7D-8789-89C2E7B9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 err="1"/>
              <a:t>Gestã</a:t>
            </a:r>
            <a:r>
              <a:rPr lang="pt-BR" dirty="0"/>
              <a:t>o de informações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0C8889-0333-DC23-81A9-9F206A4FDE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sz="1800" noProof="0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A203678-3694-C8DE-5280-9FA2A9DEF5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8F9776FC-8F2C-4443-AA11-942228C83A1E}" type="slidenum">
              <a:rPr lang="pt-BR" noProof="0" smtClean="0"/>
              <a:t>13</a:t>
            </a:fld>
            <a:endParaRPr lang="pt-BR" noProof="0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88F253B4-7207-20CE-1ACA-7ADB9CA8CD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89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BD2A8A7-A6AD-3A2A-730F-D8E3F8C17A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2000" dirty="0">
                <a:solidFill>
                  <a:schemeClr val="tx1"/>
                </a:solidFill>
              </a:rPr>
              <a:t>Para a API climática, faça o seu registro no serviço do Open </a:t>
            </a:r>
            <a:r>
              <a:rPr lang="pt-BR" sz="2000" dirty="0" err="1">
                <a:solidFill>
                  <a:schemeClr val="tx1"/>
                </a:solidFill>
              </a:rPr>
              <a:t>Wether</a:t>
            </a:r>
            <a:r>
              <a:rPr lang="pt-BR" sz="2000" dirty="0">
                <a:solidFill>
                  <a:schemeClr val="tx1"/>
                </a:solidFill>
              </a:rPr>
              <a:t> e adquira a sua Chave de API. </a:t>
            </a:r>
          </a:p>
          <a:p>
            <a:r>
              <a:rPr lang="pt-BR" sz="2000" dirty="0">
                <a:solidFill>
                  <a:schemeClr val="tx1"/>
                </a:solidFill>
              </a:rPr>
              <a:t>Verifique o funcionamento do serviço “Proxy-Clima” nos arquivos fornecidos para a execução do projeto. </a:t>
            </a:r>
          </a:p>
          <a:p>
            <a:r>
              <a:rPr lang="pt-BR" sz="2000" dirty="0">
                <a:solidFill>
                  <a:schemeClr val="tx1"/>
                </a:solidFill>
              </a:rPr>
              <a:t>Altere o Script “</a:t>
            </a:r>
            <a:r>
              <a:rPr lang="pt-BR" sz="2000" dirty="0" err="1">
                <a:solidFill>
                  <a:schemeClr val="tx1"/>
                </a:solidFill>
              </a:rPr>
              <a:t>main.py</a:t>
            </a:r>
            <a:r>
              <a:rPr lang="pt-BR" sz="2000" dirty="0">
                <a:solidFill>
                  <a:schemeClr val="tx1"/>
                </a:solidFill>
              </a:rPr>
              <a:t>” para incluir as coordenadas da localização desejada e a chave de API. </a:t>
            </a:r>
          </a:p>
          <a:p>
            <a:r>
              <a:rPr lang="pt-BR" sz="2000" dirty="0">
                <a:solidFill>
                  <a:schemeClr val="tx1"/>
                </a:solidFill>
              </a:rPr>
              <a:t>Finalize o arquivo indicando qual entidade do Orion </a:t>
            </a:r>
            <a:r>
              <a:rPr lang="pt-BR" sz="2000" dirty="0" err="1">
                <a:solidFill>
                  <a:schemeClr val="tx1"/>
                </a:solidFill>
              </a:rPr>
              <a:t>Context</a:t>
            </a:r>
            <a:r>
              <a:rPr lang="pt-BR" sz="2000" dirty="0">
                <a:solidFill>
                  <a:schemeClr val="tx1"/>
                </a:solidFill>
              </a:rPr>
              <a:t> Broker é que receberá os dados.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508B96-B736-4C60-78FB-B4C78C13AE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A6C1731-22DD-1111-11A3-C5CDD506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para dados climáticos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00C8140-848D-0AAC-39F6-337F103E38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384939E-CB92-4B9F-57E9-8E5BBE5FEF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AD8BEA4E-7DFF-4825-99C1-99D3DA8D8C6C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251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EC002-88BB-C6B0-EF65-19435D1AC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81171BF-6D5B-D61A-7ABD-D2BF44629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2400" dirty="0">
                <a:solidFill>
                  <a:schemeClr val="tx1"/>
                </a:solidFill>
              </a:rPr>
              <a:t>Utilize o </a:t>
            </a:r>
            <a:r>
              <a:rPr lang="pt-BR" sz="2400" dirty="0" err="1">
                <a:solidFill>
                  <a:schemeClr val="tx1"/>
                </a:solidFill>
              </a:rPr>
              <a:t>Cygnus</a:t>
            </a:r>
            <a:r>
              <a:rPr lang="pt-BR" sz="2400" dirty="0">
                <a:solidFill>
                  <a:schemeClr val="tx1"/>
                </a:solidFill>
              </a:rPr>
              <a:t> para fazer a persistência dos dados. </a:t>
            </a:r>
          </a:p>
          <a:p>
            <a:r>
              <a:rPr lang="pt-BR" sz="2400" dirty="0">
                <a:solidFill>
                  <a:schemeClr val="tx1"/>
                </a:solidFill>
              </a:rPr>
              <a:t>Você pode criar uma subscrição específica no </a:t>
            </a:r>
            <a:r>
              <a:rPr lang="pt-BR" sz="2400" dirty="0" err="1">
                <a:solidFill>
                  <a:schemeClr val="tx1"/>
                </a:solidFill>
              </a:rPr>
              <a:t>OCB</a:t>
            </a:r>
            <a:r>
              <a:rPr lang="pt-BR" sz="2400" dirty="0">
                <a:solidFill>
                  <a:schemeClr val="tx1"/>
                </a:solidFill>
              </a:rPr>
              <a:t> para o envio de dados de forma específica. </a:t>
            </a:r>
          </a:p>
          <a:p>
            <a:r>
              <a:rPr lang="pt-BR" sz="2400" dirty="0">
                <a:solidFill>
                  <a:schemeClr val="tx1"/>
                </a:solidFill>
              </a:rPr>
              <a:t>Ou então utilizar uma subscrição geral para todas as entidades do </a:t>
            </a:r>
            <a:r>
              <a:rPr lang="pt-BR" sz="2400" dirty="0" err="1">
                <a:solidFill>
                  <a:schemeClr val="tx1"/>
                </a:solidFill>
              </a:rPr>
              <a:t>OCB</a:t>
            </a:r>
            <a:r>
              <a:rPr lang="pt-BR" sz="2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AA7CEB-C05D-7B19-494C-45CF4A28A0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38EBA4A-012C-F2A8-6177-4DBB3864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Subscrição para persistência dos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64CAA83-3748-6B06-523E-691510301C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56552B0-7860-0815-52E7-32995597F1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AD8BEA4E-7DFF-4825-99C1-99D3DA8D8C6C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012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BD820-EBB0-2C0C-2ED8-0C00DDDD7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25CCCB7-4385-1406-26A2-AF86143E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1.3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4C35FF-9D30-9DC9-6CB7-E036AADDD00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noProof="0" dirty="0"/>
              <a:t>Visualizando as informações e tomando decisões. 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D5618C9-0A8B-DCCC-A404-C0CF80758D49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 noProof="0" dirty="0"/>
              <a:t>Etapa 3 – Painel personalizado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D70BE2-ACC2-06F5-529A-5CCD8D58B4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A3CE0C7-872B-8ABD-BC29-09BD81F4F8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fld id="{BD36960C-8F70-4CD8-A6C8-AD612BD6017C}" type="slidenum">
              <a:rPr lang="pt-BR" noProof="0" smtClean="0"/>
              <a:t>16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1064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2574FDA-933F-488D-7BC8-6BAAA0713D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2400" dirty="0">
                <a:solidFill>
                  <a:schemeClr val="tx1"/>
                </a:solidFill>
              </a:rPr>
              <a:t>Crie um painel personalizado no </a:t>
            </a:r>
            <a:r>
              <a:rPr lang="pt-BR" sz="2400" dirty="0" err="1">
                <a:solidFill>
                  <a:schemeClr val="tx1"/>
                </a:solidFill>
              </a:rPr>
              <a:t>Grafana</a:t>
            </a:r>
            <a:r>
              <a:rPr lang="pt-BR" sz="2400" dirty="0">
                <a:solidFill>
                  <a:schemeClr val="tx1"/>
                </a:solidFill>
              </a:rPr>
              <a:t> para visualizar as seguintes informações:</a:t>
            </a:r>
          </a:p>
          <a:p>
            <a:pPr lvl="1"/>
            <a:r>
              <a:rPr lang="pt-BR" dirty="0"/>
              <a:t>Dados históricos de temperatura interna e externa.</a:t>
            </a:r>
          </a:p>
          <a:p>
            <a:pPr lvl="1"/>
            <a:r>
              <a:rPr lang="pt-BR" dirty="0"/>
              <a:t>Dados presentes (último dado) de temperatura interna e externa. </a:t>
            </a:r>
          </a:p>
          <a:p>
            <a:r>
              <a:rPr lang="pt-BR" sz="2400" dirty="0">
                <a:solidFill>
                  <a:schemeClr val="tx1"/>
                </a:solidFill>
              </a:rPr>
              <a:t>Utilize os arquivos de projeto como base para as Queries a serem utilizadas.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64F2B0-1DC1-65DF-330F-34B449C269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45F9AC-3230-13FC-52D5-8D5372F8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 gráfica para o usuário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F129B7D-F8AC-1032-A479-1A04CBF63B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F9CF00C-26D6-242F-76DF-8E84B6AADC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B11CC30F-D3AA-494A-8544-7E859E7545EB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78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72B1B-BCBF-7738-11C5-A3C78177F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88AA304-CCA3-8579-5905-AE944A62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1.4</a:t>
            </a:r>
            <a:endParaRPr lang="pt-BR" noProof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EF26281-6505-A0C3-E6DC-67B5D404EB7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noProof="0" dirty="0"/>
              <a:t>Escrita de relatório técnico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7BB023B-9D5C-A86F-CEC5-3F90792AB22B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 noProof="0" dirty="0"/>
              <a:t>Relatório final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D8D51751-AFE8-8E9E-EE94-34185BC3B9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BC65D49-4F55-0348-9BA1-3A70E83F2A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fld id="{BD36960C-8F70-4CD8-A6C8-AD612BD6017C}" type="slidenum">
              <a:rPr lang="pt-BR" noProof="0" smtClean="0"/>
              <a:t>18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20905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A857888-BEC6-909F-A446-D9BA87494E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246" y="1412386"/>
            <a:ext cx="5583116" cy="4575175"/>
          </a:xfrm>
        </p:spPr>
        <p:txBody>
          <a:bodyPr>
            <a:normAutofit/>
          </a:bodyPr>
          <a:lstStyle/>
          <a:p>
            <a:r>
              <a:rPr lang="pt-BR" sz="2400" noProof="0" dirty="0">
                <a:solidFill>
                  <a:schemeClr val="tx1"/>
                </a:solidFill>
              </a:rPr>
              <a:t>Todo projeto profissional exige uma documentação adequada que permite:</a:t>
            </a:r>
          </a:p>
          <a:p>
            <a:pPr lvl="1"/>
            <a:r>
              <a:rPr lang="pt-BR" noProof="0" dirty="0"/>
              <a:t>Identificação do que é que foi feito e como foi feito</a:t>
            </a:r>
          </a:p>
          <a:p>
            <a:pPr lvl="1"/>
            <a:r>
              <a:rPr lang="pt-BR" noProof="0" dirty="0"/>
              <a:t>Reprodução do trabalho realizado</a:t>
            </a:r>
          </a:p>
          <a:p>
            <a:pPr lvl="1"/>
            <a:r>
              <a:rPr lang="pt-BR" noProof="0" dirty="0"/>
              <a:t>Comunicação com outros membros de equipe e/ou clientes. </a:t>
            </a:r>
          </a:p>
          <a:p>
            <a:r>
              <a:rPr lang="pt-BR" sz="2400" noProof="0" dirty="0">
                <a:solidFill>
                  <a:schemeClr val="tx1"/>
                </a:solidFill>
              </a:rPr>
              <a:t>Programadores costumam utilizar o GitHub para isso</a:t>
            </a:r>
          </a:p>
        </p:txBody>
      </p:sp>
      <p:pic>
        <p:nvPicPr>
          <p:cNvPr id="1026" name="Picture 2" descr="GitHub Logo and symbol, meaning ...">
            <a:extLst>
              <a:ext uri="{FF2B5EF4-FFF2-40B4-BE49-F238E27FC236}">
                <a16:creationId xmlns:a16="http://schemas.microsoft.com/office/drawing/2014/main" id="{C02D0C3A-872F-FC8A-916F-9B5A706C82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r="15312" b="-1"/>
          <a:stretch/>
        </p:blipFill>
        <p:spPr bwMode="auto">
          <a:xfrm>
            <a:off x="6260126" y="1412386"/>
            <a:ext cx="5583116" cy="45751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D4F67D81-786A-66B2-B3BC-B59D1453F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1514996" cy="1033880"/>
          </a:xfrm>
        </p:spPr>
        <p:txBody>
          <a:bodyPr anchor="ctr">
            <a:normAutofit/>
          </a:bodyPr>
          <a:lstStyle/>
          <a:p>
            <a:r>
              <a:rPr lang="pt-BR" noProof="0" dirty="0"/>
              <a:t>Documentação</a:t>
            </a:r>
          </a:p>
        </p:txBody>
      </p:sp>
      <p:sp>
        <p:nvSpPr>
          <p:cNvPr id="1031" name="Text Placeholder 4">
            <a:extLst>
              <a:ext uri="{FF2B5EF4-FFF2-40B4-BE49-F238E27FC236}">
                <a16:creationId xmlns:a16="http://schemas.microsoft.com/office/drawing/2014/main" id="{A43B38B2-62AA-7D7B-1D33-DF0F4BDDAD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7876" y="6455235"/>
            <a:ext cx="8790392" cy="260350"/>
          </a:xfrm>
        </p:spPr>
        <p:txBody>
          <a:bodyPr/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566AA3A-5FF2-AB92-BFD5-B3ABA679B8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333285" y="6440727"/>
            <a:ext cx="572889" cy="260350"/>
          </a:xfrm>
        </p:spPr>
        <p:txBody>
          <a:bodyPr>
            <a:normAutofit/>
          </a:bodyPr>
          <a:lstStyle/>
          <a:p>
            <a:fld id="{7D1445C5-0A0D-4BAC-9384-241E468CF560}" type="slidenum">
              <a:rPr lang="pt-BR" noProof="0" smtClean="0"/>
              <a:t>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7909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71551-E94D-BF9C-2E49-0957D14F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6FFEFC8-2CEE-5B15-D440-29F2632353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2000" noProof="0" dirty="0">
                <a:solidFill>
                  <a:schemeClr val="tx1"/>
                </a:solidFill>
              </a:rPr>
              <a:t>Verificamos o funcionamento da comunicação via protocolo </a:t>
            </a:r>
            <a:r>
              <a:rPr lang="pt-BR" sz="2000" noProof="0" dirty="0" err="1">
                <a:solidFill>
                  <a:schemeClr val="tx1"/>
                </a:solidFill>
              </a:rPr>
              <a:t>MQTT</a:t>
            </a:r>
            <a:r>
              <a:rPr lang="pt-BR" sz="2000" noProof="0" dirty="0">
                <a:solidFill>
                  <a:schemeClr val="tx1"/>
                </a:solidFill>
              </a:rPr>
              <a:t>. </a:t>
            </a:r>
          </a:p>
          <a:p>
            <a:r>
              <a:rPr lang="pt-BR" sz="2000" noProof="0" dirty="0">
                <a:solidFill>
                  <a:schemeClr val="tx1"/>
                </a:solidFill>
              </a:rPr>
              <a:t>Verificamos o funcionamento de diferentes serviços da plataforma IoT </a:t>
            </a:r>
            <a:r>
              <a:rPr lang="pt-BR" sz="2000" noProof="0" dirty="0" err="1">
                <a:solidFill>
                  <a:schemeClr val="tx1"/>
                </a:solidFill>
              </a:rPr>
              <a:t>FIWARE</a:t>
            </a:r>
            <a:r>
              <a:rPr lang="pt-BR" sz="2000" noProof="0" dirty="0">
                <a:solidFill>
                  <a:schemeClr val="tx1"/>
                </a:solidFill>
              </a:rPr>
              <a:t> como:</a:t>
            </a:r>
          </a:p>
          <a:p>
            <a:pPr lvl="1"/>
            <a:r>
              <a:rPr lang="pt-BR" sz="2000" noProof="0" dirty="0"/>
              <a:t>Orion </a:t>
            </a:r>
            <a:r>
              <a:rPr lang="pt-BR" sz="2000" noProof="0" dirty="0" err="1"/>
              <a:t>Context</a:t>
            </a:r>
            <a:r>
              <a:rPr lang="pt-BR" sz="2000" noProof="0" dirty="0"/>
              <a:t> Broker</a:t>
            </a:r>
          </a:p>
          <a:p>
            <a:pPr lvl="1"/>
            <a:r>
              <a:rPr lang="pt-BR" sz="2000" dirty="0"/>
              <a:t>IoT Agent JSON</a:t>
            </a:r>
          </a:p>
          <a:p>
            <a:pPr lvl="1"/>
            <a:r>
              <a:rPr lang="pt-BR" sz="2000" noProof="0" dirty="0" err="1"/>
              <a:t>Cygnus</a:t>
            </a:r>
            <a:endParaRPr lang="pt-BR" sz="2000" noProof="0" dirty="0"/>
          </a:p>
          <a:p>
            <a:r>
              <a:rPr lang="pt-BR" sz="2000" noProof="0" dirty="0">
                <a:solidFill>
                  <a:schemeClr val="tx1"/>
                </a:solidFill>
              </a:rPr>
              <a:t>Realizamos </a:t>
            </a:r>
            <a:r>
              <a:rPr lang="pt-BR" sz="2000" dirty="0">
                <a:solidFill>
                  <a:schemeClr val="tx1"/>
                </a:solidFill>
              </a:rPr>
              <a:t>estabelecemos a comunicação simulada entre dispositivos e a plataforma. </a:t>
            </a:r>
          </a:p>
          <a:p>
            <a:r>
              <a:rPr lang="pt-BR" sz="2000" noProof="0" dirty="0">
                <a:solidFill>
                  <a:schemeClr val="tx1"/>
                </a:solidFill>
              </a:rPr>
              <a:t>Vimos como fazer a gestão do contexto das informações</a:t>
            </a:r>
          </a:p>
          <a:p>
            <a:r>
              <a:rPr lang="pt-BR" sz="2000" dirty="0">
                <a:solidFill>
                  <a:schemeClr val="tx1"/>
                </a:solidFill>
              </a:rPr>
              <a:t>Vimos como verificar dados presentes e históricos. </a:t>
            </a:r>
            <a:endParaRPr lang="pt-BR" sz="2000" noProof="0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55E3B5-185B-1466-3C04-9FEB2B3F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 que fizemos até agora?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F7E24B-8A12-EB97-9507-8F4867C1BA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EB00056-9010-A422-8B9A-FCE78C65BD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1F907860-CBE9-453C-9650-E8F672F738B0}" type="slidenum">
              <a:rPr lang="pt-BR" noProof="0" smtClean="0"/>
              <a:t>2</a:t>
            </a:fld>
            <a:endParaRPr lang="pt-BR" noProof="0" dirty="0"/>
          </a:p>
        </p:txBody>
      </p:sp>
      <p:pic>
        <p:nvPicPr>
          <p:cNvPr id="8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D9CEE50C-6908-DEBA-2F86-53D439CC6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06" y="1412875"/>
            <a:ext cx="3579650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95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31A1B-BB2E-D130-7F4D-44168E65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E905299-B2C5-4A53-2D90-55E1112A8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246" y="1412386"/>
            <a:ext cx="5583116" cy="4575175"/>
          </a:xfrm>
        </p:spPr>
        <p:txBody>
          <a:bodyPr>
            <a:normAutofit/>
          </a:bodyPr>
          <a:lstStyle/>
          <a:p>
            <a:r>
              <a:rPr lang="pt-BR" sz="2400" noProof="0" dirty="0">
                <a:solidFill>
                  <a:schemeClr val="tx1"/>
                </a:solidFill>
              </a:rPr>
              <a:t>Utilizaremos o GitHub </a:t>
            </a:r>
            <a:r>
              <a:rPr lang="pt-BR" sz="2400" noProof="0" dirty="0" err="1">
                <a:solidFill>
                  <a:schemeClr val="tx1"/>
                </a:solidFill>
              </a:rPr>
              <a:t>Classroom</a:t>
            </a:r>
            <a:r>
              <a:rPr lang="pt-BR" sz="2400" noProof="0" dirty="0">
                <a:solidFill>
                  <a:schemeClr val="tx1"/>
                </a:solidFill>
              </a:rPr>
              <a:t> para desenvolver a documentação do projeto. </a:t>
            </a:r>
            <a:r>
              <a:rPr lang="pt-BR" sz="2400" b="1" noProof="0" dirty="0">
                <a:solidFill>
                  <a:schemeClr val="tx1"/>
                </a:solidFill>
              </a:rPr>
              <a:t>(Link no Moodle)</a:t>
            </a:r>
          </a:p>
          <a:p>
            <a:r>
              <a:rPr lang="pt-BR" sz="2400" noProof="0" dirty="0">
                <a:solidFill>
                  <a:schemeClr val="tx1"/>
                </a:solidFill>
              </a:rPr>
              <a:t>A classe será criada para a disciplina toda. </a:t>
            </a:r>
          </a:p>
          <a:p>
            <a:r>
              <a:rPr lang="pt-BR" sz="2400" noProof="0" dirty="0">
                <a:solidFill>
                  <a:schemeClr val="tx1"/>
                </a:solidFill>
              </a:rPr>
              <a:t>Indivíduo terá um repositório próprio privado, que o professor tem acesso mas outros alunos não.</a:t>
            </a:r>
          </a:p>
        </p:txBody>
      </p:sp>
      <p:pic>
        <p:nvPicPr>
          <p:cNvPr id="1026" name="Picture 2" descr="GitHub Logo and symbol, meaning ...">
            <a:extLst>
              <a:ext uri="{FF2B5EF4-FFF2-40B4-BE49-F238E27FC236}">
                <a16:creationId xmlns:a16="http://schemas.microsoft.com/office/drawing/2014/main" id="{58D46BBE-DCFC-619F-5825-7EA26190B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r="15312" b="-1"/>
          <a:stretch/>
        </p:blipFill>
        <p:spPr bwMode="auto">
          <a:xfrm>
            <a:off x="6260126" y="1412386"/>
            <a:ext cx="5583116" cy="45751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7195C42-E0FA-0BBC-6162-B1B9320BF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156924"/>
            <a:ext cx="11514996" cy="1033880"/>
          </a:xfrm>
        </p:spPr>
        <p:txBody>
          <a:bodyPr anchor="ctr">
            <a:normAutofit/>
          </a:bodyPr>
          <a:lstStyle/>
          <a:p>
            <a:r>
              <a:rPr lang="pt-BR" noProof="0" dirty="0"/>
              <a:t>Documentação</a:t>
            </a:r>
          </a:p>
        </p:txBody>
      </p:sp>
      <p:sp>
        <p:nvSpPr>
          <p:cNvPr id="1031" name="Text Placeholder 4">
            <a:extLst>
              <a:ext uri="{FF2B5EF4-FFF2-40B4-BE49-F238E27FC236}">
                <a16:creationId xmlns:a16="http://schemas.microsoft.com/office/drawing/2014/main" id="{8CB718B9-1E07-A8AC-8EA6-EDAB57EC38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7876" y="6455235"/>
            <a:ext cx="8790392" cy="260350"/>
          </a:xfrm>
        </p:spPr>
        <p:txBody>
          <a:bodyPr/>
          <a:lstStyle/>
          <a:p>
            <a:r>
              <a:rPr lang="pt-BR" noProof="0" dirty="0"/>
              <a:t>Centro Universitário FEI</a:t>
            </a:r>
          </a:p>
          <a:p>
            <a:endParaRPr lang="pt-BR" noProof="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F01F721-66E7-D091-CFE7-9A554BB8EF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333285" y="6440727"/>
            <a:ext cx="572889" cy="260350"/>
          </a:xfrm>
        </p:spPr>
        <p:txBody>
          <a:bodyPr>
            <a:normAutofit/>
          </a:bodyPr>
          <a:lstStyle/>
          <a:p>
            <a:fld id="{7D1445C5-0A0D-4BAC-9384-241E468CF560}" type="slidenum">
              <a:rPr lang="pt-BR" noProof="0" smtClean="0"/>
              <a:t>20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78163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28BB2-D682-06AD-E9FD-3A6AF68C2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ABDD6E2-DB59-05D7-2595-02C01B5A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2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803F177-0E64-CCDF-6225-E41E705F4A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noProof="0" dirty="0"/>
              <a:t>Critérios e datas importantes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CE95A44-A2F1-035B-15FE-C2D768F1A9C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 noProof="0" dirty="0"/>
              <a:t>Avaliação e cronograma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3358028-9AE1-69E3-2799-590C16B77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Curso de IoT – Centro Universitário FEI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9020997-7693-04A1-C163-8B0B2D6BE5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fld id="{BD36960C-8F70-4CD8-A6C8-AD612BD6017C}" type="slidenum">
              <a:rPr lang="pt-BR" noProof="0" smtClean="0"/>
              <a:t>21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47428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B56B64A-3591-2F7B-5359-23C2EE4D3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241" y="3609970"/>
            <a:ext cx="11087006" cy="1986114"/>
          </a:xfrm>
        </p:spPr>
        <p:txBody>
          <a:bodyPr/>
          <a:lstStyle/>
          <a:p>
            <a:r>
              <a:rPr lang="pt-BR" b="1" noProof="0" dirty="0">
                <a:solidFill>
                  <a:schemeClr val="tx1"/>
                </a:solidFill>
              </a:rPr>
              <a:t>A (0-10) </a:t>
            </a:r>
            <a:r>
              <a:rPr lang="pt-BR" noProof="0" dirty="0">
                <a:solidFill>
                  <a:schemeClr val="tx1"/>
                </a:solidFill>
              </a:rPr>
              <a:t>– Apresentação do projeto. Explicação do que e como foi feito. </a:t>
            </a:r>
          </a:p>
          <a:p>
            <a:r>
              <a:rPr lang="pt-BR" b="1" noProof="0" dirty="0">
                <a:solidFill>
                  <a:schemeClr val="tx1"/>
                </a:solidFill>
              </a:rPr>
              <a:t>R (0-1) </a:t>
            </a:r>
            <a:r>
              <a:rPr lang="pt-BR" noProof="0" dirty="0">
                <a:solidFill>
                  <a:schemeClr val="tx1"/>
                </a:solidFill>
              </a:rPr>
              <a:t>– Relatório final. Descrição técnica do desenvolvimento da solução. 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1749DB9-073F-E0ED-B6B5-88325B5C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Critérios de avaliação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837BB7B-4C25-E3C4-830D-C68C45233C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0CAD83-F633-8940-20DC-EB9B68BF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1AE5A45E-5EEC-44FC-B6C7-F5CBC376C9EE}" type="slidenum">
              <a:rPr lang="pt-BR" noProof="0" smtClean="0"/>
              <a:t>22</a:t>
            </a:fld>
            <a:endParaRPr lang="pt-BR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470EEE6-0068-245B-27FB-2C94EB9A0FBC}"/>
                  </a:ext>
                </a:extLst>
              </p:cNvPr>
              <p:cNvSpPr txBox="1"/>
              <p:nvPr/>
            </p:nvSpPr>
            <p:spPr>
              <a:xfrm>
                <a:off x="4429040" y="2012156"/>
                <a:ext cx="331340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b="1" i="0" noProof="0" smtClean="0">
                          <a:solidFill>
                            <a:srgbClr val="006EAC"/>
                          </a:solidFill>
                          <a:latin typeface="Cambria Math" panose="02040503050406030204" pitchFamily="18" charset="0"/>
                        </a:rPr>
                        <m:t>𝐏𝐉𝟏</m:t>
                      </m:r>
                      <m:r>
                        <a:rPr lang="pt-BR" sz="4800" b="1" i="0" noProof="0" smtClean="0">
                          <a:solidFill>
                            <a:srgbClr val="006EA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800" b="1" i="0" noProof="0" smtClean="0">
                          <a:solidFill>
                            <a:srgbClr val="006EAC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pt-BR" sz="4800" b="1" i="0" noProof="0" smtClean="0">
                          <a:solidFill>
                            <a:srgbClr val="006EAC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4800" b="1" i="0" noProof="0" smtClean="0">
                          <a:solidFill>
                            <a:srgbClr val="006EAC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lang="pt-BR" sz="4800" b="1" noProof="0" dirty="0">
                  <a:solidFill>
                    <a:srgbClr val="006EAC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470EEE6-0068-245B-27FB-2C94EB9A0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040" y="2012156"/>
                <a:ext cx="3313408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724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1F7CDDE-0B55-9BF9-4F3A-0AF2337A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Cronograma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E345991-74C8-88AC-F43E-D93209381C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53AB8B6-6111-08EF-E995-170AC3CDFF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746276A0-9ED8-437A-B1E1-740D2B65082A}" type="slidenum">
              <a:rPr lang="pt-BR" noProof="0" smtClean="0"/>
              <a:t>23</a:t>
            </a:fld>
            <a:endParaRPr lang="pt-BR" noProof="0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2BF2CD37-B67E-E9CF-1E4D-5F8B41EAC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274964"/>
              </p:ext>
            </p:extLst>
          </p:nvPr>
        </p:nvGraphicFramePr>
        <p:xfrm>
          <a:off x="1137093" y="2367922"/>
          <a:ext cx="9897302" cy="2743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80709">
                  <a:extLst>
                    <a:ext uri="{9D8B030D-6E8A-4147-A177-3AD203B41FA5}">
                      <a16:colId xmlns:a16="http://schemas.microsoft.com/office/drawing/2014/main" val="4120859654"/>
                    </a:ext>
                  </a:extLst>
                </a:gridCol>
                <a:gridCol w="1779639">
                  <a:extLst>
                    <a:ext uri="{9D8B030D-6E8A-4147-A177-3AD203B41FA5}">
                      <a16:colId xmlns:a16="http://schemas.microsoft.com/office/drawing/2014/main" val="2333721496"/>
                    </a:ext>
                  </a:extLst>
                </a:gridCol>
                <a:gridCol w="1936954">
                  <a:extLst>
                    <a:ext uri="{9D8B030D-6E8A-4147-A177-3AD203B41FA5}">
                      <a16:colId xmlns:a16="http://schemas.microsoft.com/office/drawing/2014/main" val="3947082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Entrega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4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Apresentação do 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09/05/2025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1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Disponibilização de material complementar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11/05/2025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45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Simulação dos dispositivos e gestão de contexto.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16/05/2025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Apresentação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23/05/2025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Sim – Em sala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86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Relatório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30/05/2025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noProof="0" dirty="0"/>
                        <a:t>Sim –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46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1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8CB16-60F0-AFEC-2BD6-908CDB7C1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C3857EC-6167-F0BA-31D3-5FF992A2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3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EA7D0DD-44DB-C36C-CD59-11AC59E851C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noProof="0" dirty="0"/>
              <a:t>Regras para esta disciplina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11114DF-5517-4048-0C4C-51DC0D9864D7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 noProof="0" dirty="0"/>
              <a:t>Integridade acadêmica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B627DD3-64E3-F5A0-572A-FD66099104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Curso de IoT – Centro Universitário FEI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71184E5C-2F5D-2080-3299-70E7C3D0F9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fld id="{BD36960C-8F70-4CD8-A6C8-AD612BD6017C}" type="slidenum">
              <a:rPr lang="pt-BR" noProof="0" smtClean="0"/>
              <a:t>24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49620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2FF3A49-00EC-D23C-17DA-43F1D9FF4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246" y="1412386"/>
            <a:ext cx="11313148" cy="4575175"/>
          </a:xfrm>
        </p:spPr>
        <p:txBody>
          <a:bodyPr/>
          <a:lstStyle/>
          <a:p>
            <a:r>
              <a:rPr lang="pt-BR" dirty="0"/>
              <a:t>Todos os relatórios passaram por softwares detectores de plágio. Se algo for identificado o caso será enviado para avaliação da comissão de ética. </a:t>
            </a:r>
          </a:p>
          <a:p>
            <a:r>
              <a:rPr lang="pt-BR" b="1" dirty="0">
                <a:solidFill>
                  <a:srgbClr val="FF0000"/>
                </a:solidFill>
              </a:rPr>
              <a:t>Softwares de plágio podem indicar que trabalhos feitos com apoio de modelos de linguagem foram copiados.</a:t>
            </a:r>
          </a:p>
          <a:p>
            <a:r>
              <a:rPr lang="pt-BR" dirty="0"/>
              <a:t>Caso a comissão decida pela punição o trabalho será zerado. </a:t>
            </a:r>
          </a:p>
          <a:p>
            <a:r>
              <a:rPr lang="pt-BR" dirty="0"/>
              <a:t>Lembrem-se do critério de notas desta disciplina! Zerar um projeto significa obrigatoriamente fazer prova substitutiva.</a:t>
            </a:r>
          </a:p>
          <a:p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930E271-24A9-0843-B03E-22B61B18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Plágio e comissão de ética</a:t>
            </a:r>
            <a:endParaRPr lang="en-US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161E9C-2BAC-59EE-E14B-BAA7EC673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E2032A8-4D48-A815-899C-9E496D9746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9E9F5639-BD97-43B6-A0DA-C2F9C470D6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59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524CF521-2421-2A1F-93CB-240669964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Rafael Gomes Alves</a:t>
            </a:r>
          </a:p>
          <a:p>
            <a:r>
              <a:rPr lang="pt-BR" noProof="0" dirty="0">
                <a:hlinkClick r:id="rId2"/>
              </a:rPr>
              <a:t>ralves@fei.edu.br</a:t>
            </a:r>
            <a:endParaRPr lang="pt-BR" noProof="0" dirty="0"/>
          </a:p>
          <a:p>
            <a:r>
              <a:rPr lang="pt-BR" noProof="0" dirty="0"/>
              <a:t>Rafaelalvesitm.com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99811217-0244-5895-A3D5-1D5E3F9B92F7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>
            <a:normAutofit lnSpcReduction="10000"/>
          </a:bodyPr>
          <a:lstStyle/>
          <a:p>
            <a:r>
              <a:rPr lang="pt-BR" noProof="0" dirty="0"/>
              <a:t>Centro Universitário FEI – Conectividade e IoT</a:t>
            </a:r>
          </a:p>
          <a:p>
            <a:r>
              <a:rPr lang="pt-BR" noProof="0" dirty="0"/>
              <a:t>Projeto 2 – Plataforma de Internet das Coisas</a:t>
            </a:r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C8F5A887-D82E-786B-A883-D366D328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Obrigado e boa sorte</a:t>
            </a:r>
          </a:p>
        </p:txBody>
      </p:sp>
    </p:spTree>
    <p:extLst>
      <p:ext uri="{BB962C8B-B14F-4D97-AF65-F5344CB8AC3E}">
        <p14:creationId xmlns:p14="http://schemas.microsoft.com/office/powerpoint/2010/main" val="445888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D5E5531-7E12-64F7-C19D-2EAB047F1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245" y="1412386"/>
            <a:ext cx="11077173" cy="4575175"/>
          </a:xfrm>
        </p:spPr>
        <p:txBody>
          <a:bodyPr/>
          <a:lstStyle/>
          <a:p>
            <a:r>
              <a:rPr lang="pt-BR" sz="2400" dirty="0"/>
              <a:t>Objetivo geral – Acadêmico e profissional</a:t>
            </a:r>
          </a:p>
          <a:p>
            <a:pPr lvl="1"/>
            <a:r>
              <a:rPr lang="pt-BR" dirty="0"/>
              <a:t>Compreender e aplicar conceitos teóricos, desenvolver habilidades técnicas e metodológicas, e comunicar os resultados de forma clara e fundamentada. </a:t>
            </a:r>
          </a:p>
          <a:p>
            <a:r>
              <a:rPr lang="pt-BR" sz="2400" dirty="0"/>
              <a:t>Objetivos específicos deste projeto</a:t>
            </a:r>
          </a:p>
          <a:p>
            <a:pPr lvl="1"/>
            <a:r>
              <a:rPr lang="pt-BR" dirty="0"/>
              <a:t>Entender o fluxo de informações entre dispositivos e a plataforma IoT. </a:t>
            </a:r>
          </a:p>
          <a:p>
            <a:pPr lvl="1"/>
            <a:r>
              <a:rPr lang="pt-BR" dirty="0"/>
              <a:t>Desenvolvimento de um relatório técnico e demonstrativo de soluções IoT. 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6B75100-DBAB-DA83-E554-C088DC70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Objetivos do desenvolvimento de um projeto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C78699-D11F-F123-1F05-C427969163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972920F-0BE2-A0A8-8C8A-36E7AD0DFC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0E8EB444-8057-4C07-8602-8988A2E98244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0594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36AA8-C0E7-DFC9-0A00-490F05B8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E635119-99B0-31F7-F59A-CBB1E411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1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A50DFD3-7A1C-2D11-4073-737798194BD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noProof="0" dirty="0"/>
              <a:t>Monitoramento da temperatura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D5FF992-89B2-5BFB-42D4-CD291882768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 noProof="0" dirty="0"/>
              <a:t>Sistema</a:t>
            </a:r>
            <a:r>
              <a:rPr lang="pt-BR" dirty="0"/>
              <a:t> de controle simples</a:t>
            </a:r>
            <a:endParaRPr lang="pt-BR" noProof="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3B5B8B6-A2A7-1869-8009-53D1BF2203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8399977-5470-3599-0AD9-DD99B1C2D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fld id="{BD36960C-8F70-4CD8-A6C8-AD612BD6017C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457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643AA-CC74-D11E-191A-BC585F16E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216FD9E-1B15-7EDD-187C-9A1B05F48B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2400" noProof="0" dirty="0">
                <a:solidFill>
                  <a:schemeClr val="tx1"/>
                </a:solidFill>
              </a:rPr>
              <a:t>Em diversos sistemas industriais, comerciais e residenciais é necessário realizar o controle da temperatura interna de um determinado ambiente. </a:t>
            </a:r>
          </a:p>
          <a:p>
            <a:r>
              <a:rPr lang="pt-BR" sz="2400" dirty="0">
                <a:solidFill>
                  <a:schemeClr val="tx1"/>
                </a:solidFill>
              </a:rPr>
              <a:t>Uma das formas mais simples de controlar a temperatura de um ambiente é sabendo qual é a temperatura interna e externa a este ambiente. </a:t>
            </a:r>
          </a:p>
          <a:p>
            <a:r>
              <a:rPr lang="pt-BR" sz="2400" noProof="0" dirty="0">
                <a:solidFill>
                  <a:schemeClr val="tx1"/>
                </a:solidFill>
              </a:rPr>
              <a:t>Além disso, utiliza-se um sistema de ar-condicionado e ventilação para a troca de ar entre esses ambientes. 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52712FB-5FDC-B362-CA5C-4714EC52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Monitor de temperatura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D65B593-F2D6-9846-AE60-E0BC07446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CE4B104-EE8F-9D2C-C64B-77BAED1317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243129C6-6377-4791-A3C9-28C5EAE82259}" type="slidenum">
              <a:rPr lang="pt-BR" noProof="0" smtClean="0"/>
              <a:t>5</a:t>
            </a:fld>
            <a:endParaRPr lang="pt-BR" noProof="0" dirty="0"/>
          </a:p>
        </p:txBody>
      </p:sp>
      <p:pic>
        <p:nvPicPr>
          <p:cNvPr id="1032" name="Picture 8" descr="Amazon.com: uxcell TA298 Digital Hygrometer Indoor Outdoor Thermometer ...">
            <a:extLst>
              <a:ext uri="{FF2B5EF4-FFF2-40B4-BE49-F238E27FC236}">
                <a16:creationId xmlns:a16="http://schemas.microsoft.com/office/drawing/2014/main" id="{B4574955-91A2-0274-BD5B-622F6B4B55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87" y="1412875"/>
            <a:ext cx="5044288" cy="45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9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CF81C-945F-F970-727F-AA4FD022E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017DBA3-F3FE-69D0-BA95-7FDEA010E2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2000" noProof="0" dirty="0">
                <a:solidFill>
                  <a:schemeClr val="tx1"/>
                </a:solidFill>
              </a:rPr>
              <a:t>Vamos desenvolver um sistema simples de monitoramento da temperatura considerando:</a:t>
            </a:r>
          </a:p>
          <a:p>
            <a:pPr lvl="1"/>
            <a:r>
              <a:rPr lang="pt-BR" sz="2000" dirty="0"/>
              <a:t>1 sensor de temperatura (</a:t>
            </a:r>
            <a:r>
              <a:rPr lang="pt-BR" sz="2000" dirty="0" err="1"/>
              <a:t>DHT22</a:t>
            </a:r>
            <a:r>
              <a:rPr lang="pt-BR" sz="2000" dirty="0"/>
              <a:t>)</a:t>
            </a:r>
          </a:p>
          <a:p>
            <a:pPr lvl="1"/>
            <a:r>
              <a:rPr lang="pt-BR" sz="2000" noProof="0" dirty="0">
                <a:solidFill>
                  <a:schemeClr val="tx1"/>
                </a:solidFill>
              </a:rPr>
              <a:t>1 módulo relé (ar-condicionado)</a:t>
            </a:r>
          </a:p>
          <a:p>
            <a:pPr lvl="1"/>
            <a:r>
              <a:rPr lang="pt-BR" sz="2000" dirty="0"/>
              <a:t>1 serviço externo (Serviço climático). </a:t>
            </a:r>
          </a:p>
          <a:p>
            <a:r>
              <a:rPr lang="pt-BR" sz="2000" noProof="0" dirty="0">
                <a:solidFill>
                  <a:schemeClr val="tx1"/>
                </a:solidFill>
              </a:rPr>
              <a:t>Vamos utilizar os seguintes componentes da plataforma:</a:t>
            </a:r>
          </a:p>
          <a:p>
            <a:pPr lvl="1"/>
            <a:r>
              <a:rPr lang="pt-BR" sz="2000" dirty="0"/>
              <a:t>IoT Agent JSON</a:t>
            </a:r>
          </a:p>
          <a:p>
            <a:pPr lvl="1"/>
            <a:r>
              <a:rPr lang="pt-BR" sz="2000" dirty="0"/>
              <a:t>Orion </a:t>
            </a:r>
            <a:r>
              <a:rPr lang="pt-BR" sz="2000" dirty="0" err="1"/>
              <a:t>Context</a:t>
            </a:r>
            <a:r>
              <a:rPr lang="pt-BR" sz="2000" dirty="0"/>
              <a:t> Broker</a:t>
            </a:r>
          </a:p>
          <a:p>
            <a:pPr lvl="1"/>
            <a:r>
              <a:rPr lang="pt-BR" sz="2000" noProof="0" dirty="0" err="1">
                <a:solidFill>
                  <a:schemeClr val="tx1"/>
                </a:solidFill>
              </a:rPr>
              <a:t>Cygnus</a:t>
            </a:r>
            <a:endParaRPr lang="pt-BR" sz="2000" noProof="0" dirty="0">
              <a:solidFill>
                <a:schemeClr val="tx1"/>
              </a:solidFill>
            </a:endParaRPr>
          </a:p>
          <a:p>
            <a:pPr lvl="1"/>
            <a:r>
              <a:rPr lang="pt-BR" sz="2000" dirty="0"/>
              <a:t>MySQL</a:t>
            </a:r>
          </a:p>
          <a:p>
            <a:pPr lvl="1"/>
            <a:r>
              <a:rPr lang="pt-BR" sz="2000" noProof="0" dirty="0">
                <a:solidFill>
                  <a:schemeClr val="tx1"/>
                </a:solidFill>
              </a:rPr>
              <a:t>Mongo DB</a:t>
            </a:r>
          </a:p>
          <a:p>
            <a:pPr lvl="1"/>
            <a:r>
              <a:rPr lang="pt-BR" sz="2000" dirty="0" err="1"/>
              <a:t>Mosquitto</a:t>
            </a:r>
            <a:r>
              <a:rPr lang="pt-BR" sz="2000" dirty="0"/>
              <a:t> </a:t>
            </a:r>
            <a:r>
              <a:rPr lang="pt-BR" sz="2000" dirty="0" err="1"/>
              <a:t>MQTT</a:t>
            </a:r>
            <a:r>
              <a:rPr lang="pt-BR" sz="2000" dirty="0"/>
              <a:t> Broker. </a:t>
            </a:r>
            <a:endParaRPr lang="pt-BR" sz="2000" noProof="0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DA44807-ACA6-CA62-9FF2-3DCD37C4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Monitor de temperatura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0E67E54-ACC7-CCCD-1946-CD7F4001CF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B63D40F-DE6F-4015-010A-15699A7D5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fld id="{243129C6-6377-4791-A3C9-28C5EAE82259}" type="slidenum">
              <a:rPr lang="pt-BR" noProof="0" smtClean="0"/>
              <a:t>6</a:t>
            </a:fld>
            <a:endParaRPr lang="pt-BR" noProof="0" dirty="0"/>
          </a:p>
        </p:txBody>
      </p:sp>
      <p:pic>
        <p:nvPicPr>
          <p:cNvPr id="1032" name="Picture 8" descr="Amazon.com: uxcell TA298 Digital Hygrometer Indoor Outdoor Thermometer ...">
            <a:extLst>
              <a:ext uri="{FF2B5EF4-FFF2-40B4-BE49-F238E27FC236}">
                <a16:creationId xmlns:a16="http://schemas.microsoft.com/office/drawing/2014/main" id="{3736EB51-5827-39D8-5DF1-8E3B11AFCFA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87" y="1412875"/>
            <a:ext cx="5044288" cy="45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94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B5959-E9D0-12A0-2C44-EBF0E1379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B109D63-4418-BCD0-FF2B-DDD96D0D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1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A5A84C9-EB38-3466-0311-9BA23F575EA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noProof="0" dirty="0"/>
              <a:t>Etapas do desenvolvimento de uma soluço IoT. 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45969A6-AA2D-7C43-03F7-BEC1BAEBC20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 noProof="0" dirty="0"/>
              <a:t>Desenvolvimento da solução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49475C7-C6C9-29DE-9D40-4BC629A63B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6779377-0798-3D28-01ED-76B8A44276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fld id="{BD36960C-8F70-4CD8-A6C8-AD612BD6017C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7304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C0E83-4602-FD33-9D2B-175D4FD7D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C0D348E-6BAC-4E82-42C8-F0699A47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1.1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46C91F3-5CCB-3699-875E-E509C82D7D3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t-BR" noProof="0" dirty="0"/>
              <a:t>Simulando dispositivos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2CE49E6-6D8B-F803-EF96-0A62DF4C048E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 noProof="0" dirty="0"/>
              <a:t>Etapa 1 – </a:t>
            </a:r>
            <a:r>
              <a:rPr lang="pt-BR" dirty="0"/>
              <a:t>Dispositivos</a:t>
            </a:r>
            <a:endParaRPr lang="pt-BR" noProof="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E28C1B-A957-9789-5D48-12A21B3B6F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Centro Universitário FEI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96AD6208-EA05-E049-C2C4-4655159B64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fld id="{BD36960C-8F70-4CD8-A6C8-AD612BD6017C}" type="slidenum">
              <a:rPr lang="pt-BR" noProof="0" smtClean="0"/>
              <a:t>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597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D4B1429-E0AB-63A1-04A6-71400C0328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2400" noProof="0" dirty="0">
                <a:solidFill>
                  <a:schemeClr val="tx1"/>
                </a:solidFill>
              </a:rPr>
              <a:t>O sensor de DHT22/DHT11 possui 4 terminais:</a:t>
            </a:r>
          </a:p>
          <a:p>
            <a:pPr lvl="1"/>
            <a:r>
              <a:rPr lang="pt-BR" noProof="0" dirty="0"/>
              <a:t>VCC – Conectado ao pino 3.3V</a:t>
            </a:r>
          </a:p>
          <a:p>
            <a:pPr lvl="1"/>
            <a:r>
              <a:rPr lang="pt-BR" noProof="0" dirty="0"/>
              <a:t>SDA/SIG – Conectado a um pino com ADC disponível. </a:t>
            </a:r>
          </a:p>
          <a:p>
            <a:pPr lvl="1"/>
            <a:r>
              <a:rPr lang="pt-BR" noProof="0" dirty="0"/>
              <a:t>NC – Não conectado</a:t>
            </a:r>
          </a:p>
          <a:p>
            <a:pPr lvl="1"/>
            <a:r>
              <a:rPr lang="pt-BR" noProof="0" dirty="0"/>
              <a:t>GND – Conectado ao GND</a:t>
            </a:r>
          </a:p>
          <a:p>
            <a:r>
              <a:rPr lang="pt-BR" sz="2400" noProof="0" dirty="0">
                <a:solidFill>
                  <a:schemeClr val="tx1"/>
                </a:solidFill>
              </a:rPr>
              <a:t>O sinal do DHT22/DHT11 é um sinal analógico e existe uma biblioteca </a:t>
            </a:r>
            <a:r>
              <a:rPr lang="pt-BR" sz="2400" noProof="0" dirty="0" err="1">
                <a:solidFill>
                  <a:schemeClr val="tx1"/>
                </a:solidFill>
              </a:rPr>
              <a:t>micropython</a:t>
            </a:r>
            <a:r>
              <a:rPr lang="pt-BR" sz="2400" noProof="0" dirty="0">
                <a:solidFill>
                  <a:schemeClr val="tx1"/>
                </a:solidFill>
              </a:rPr>
              <a:t> para fazer a leitura do mesmo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C0492EFF-37BD-0EA6-6F90-40019E3F42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07366" y="2142945"/>
            <a:ext cx="1752845" cy="2572109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72AA57F-289D-39DA-3C2C-120E8D055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Relembrando - Sensor DHT22/DHT11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65F92C8-4EEC-FFF1-E6DA-A2008904F8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noProof="0" dirty="0"/>
              <a:t>Centro Universitário FEI</a:t>
            </a:r>
          </a:p>
          <a:p>
            <a:endParaRPr lang="pt-BR" noProof="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D1A3877-20C9-BDBF-4BCB-4ECCA24134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13F291-1E49-07D7-A531-381E3961714B}"/>
              </a:ext>
            </a:extLst>
          </p:cNvPr>
          <p:cNvSpPr txBox="1"/>
          <p:nvPr/>
        </p:nvSpPr>
        <p:spPr>
          <a:xfrm>
            <a:off x="766493" y="6071395"/>
            <a:ext cx="10638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 err="1">
                <a:hlinkClick r:id="rId3"/>
              </a:rPr>
              <a:t>MicroPython</a:t>
            </a:r>
            <a:r>
              <a:rPr lang="pt-BR" noProof="0" dirty="0">
                <a:hlinkClick r:id="rId3"/>
              </a:rPr>
              <a:t>: ESP32/ESP8266 </a:t>
            </a:r>
            <a:r>
              <a:rPr lang="pt-BR" noProof="0" dirty="0" err="1">
                <a:hlinkClick r:id="rId3"/>
              </a:rPr>
              <a:t>with</a:t>
            </a:r>
            <a:r>
              <a:rPr lang="pt-BR" noProof="0" dirty="0">
                <a:hlinkClick r:id="rId3"/>
              </a:rPr>
              <a:t> DHT11/DHT22 </a:t>
            </a:r>
            <a:r>
              <a:rPr lang="pt-BR" noProof="0" dirty="0" err="1">
                <a:hlinkClick r:id="rId3"/>
              </a:rPr>
              <a:t>Temperature</a:t>
            </a:r>
            <a:r>
              <a:rPr lang="pt-BR" noProof="0" dirty="0">
                <a:hlinkClick r:id="rId3"/>
              </a:rPr>
              <a:t> </a:t>
            </a:r>
            <a:r>
              <a:rPr lang="pt-BR" noProof="0" dirty="0" err="1">
                <a:hlinkClick r:id="rId3"/>
              </a:rPr>
              <a:t>and</a:t>
            </a:r>
            <a:r>
              <a:rPr lang="pt-BR" noProof="0" dirty="0">
                <a:hlinkClick r:id="rId3"/>
              </a:rPr>
              <a:t> </a:t>
            </a:r>
            <a:r>
              <a:rPr lang="pt-BR" noProof="0" dirty="0" err="1">
                <a:hlinkClick r:id="rId3"/>
              </a:rPr>
              <a:t>Humidity</a:t>
            </a:r>
            <a:r>
              <a:rPr lang="pt-BR" noProof="0" dirty="0">
                <a:hlinkClick r:id="rId3"/>
              </a:rPr>
              <a:t> Sensor | Random Nerd </a:t>
            </a:r>
            <a:r>
              <a:rPr lang="pt-BR" noProof="0" dirty="0" err="1">
                <a:hlinkClick r:id="rId3"/>
              </a:rPr>
              <a:t>Tutorials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47705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1278</Words>
  <Application>Microsoft Office PowerPoint</Application>
  <PresentationFormat>Widescreen</PresentationFormat>
  <Paragraphs>202</Paragraphs>
  <Slides>26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Aptos</vt:lpstr>
      <vt:lpstr>Arial</vt:lpstr>
      <vt:lpstr>Calibri</vt:lpstr>
      <vt:lpstr>Cambria Math</vt:lpstr>
      <vt:lpstr>Poppins</vt:lpstr>
      <vt:lpstr>Poppins Black</vt:lpstr>
      <vt:lpstr>Wingdings</vt:lpstr>
      <vt:lpstr>Office Theme</vt:lpstr>
      <vt:lpstr>Projeto 2 – Plataforma IoT</vt:lpstr>
      <vt:lpstr>O que fizemos até agora?</vt:lpstr>
      <vt:lpstr>Objetivos do desenvolvimento de um projeto</vt:lpstr>
      <vt:lpstr>1</vt:lpstr>
      <vt:lpstr>Monitor de temperatura</vt:lpstr>
      <vt:lpstr>Monitor de temperatura</vt:lpstr>
      <vt:lpstr>1</vt:lpstr>
      <vt:lpstr>1.1</vt:lpstr>
      <vt:lpstr>Relembrando - Sensor DHT22/DHT11</vt:lpstr>
      <vt:lpstr>Relembrando - Módulo relé de 1 canal</vt:lpstr>
      <vt:lpstr>Simulando a comunicação dos dispositivos</vt:lpstr>
      <vt:lpstr>1.2</vt:lpstr>
      <vt:lpstr>Gestão de informações</vt:lpstr>
      <vt:lpstr>Registro para dados climáticos</vt:lpstr>
      <vt:lpstr>Subscrição para persistência dos dados</vt:lpstr>
      <vt:lpstr>1.3</vt:lpstr>
      <vt:lpstr>Interface gráfica para o usuário</vt:lpstr>
      <vt:lpstr>1.4</vt:lpstr>
      <vt:lpstr>Documentação</vt:lpstr>
      <vt:lpstr>Documentação</vt:lpstr>
      <vt:lpstr>2</vt:lpstr>
      <vt:lpstr>Critérios de avaliação</vt:lpstr>
      <vt:lpstr>Cronograma</vt:lpstr>
      <vt:lpstr>3</vt:lpstr>
      <vt:lpstr>Plágio e comissão de ética</vt:lpstr>
      <vt:lpstr>Obrigado e boa sorte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Gustavo Neves Mazetto</dc:creator>
  <cp:lastModifiedBy>Rafael Gomes Alves</cp:lastModifiedBy>
  <cp:revision>1</cp:revision>
  <dcterms:created xsi:type="dcterms:W3CDTF">2024-07-02T19:03:20Z</dcterms:created>
  <dcterms:modified xsi:type="dcterms:W3CDTF">2025-05-09T13:12:53Z</dcterms:modified>
</cp:coreProperties>
</file>